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Nunito"/>
      <p:regular r:id="rId35"/>
      <p:bold r:id="rId36"/>
      <p:italic r:id="rId37"/>
      <p:boldItalic r:id="rId38"/>
    </p:embeddedFont>
    <p:embeddedFont>
      <p:font typeface="PT Sans"/>
      <p:regular r:id="rId39"/>
      <p:bold r:id="rId40"/>
      <p:italic r:id="rId41"/>
      <p:boldItalic r:id="rId42"/>
    </p:embeddedFont>
    <p:embeddedFont>
      <p:font typeface="Manjari"/>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0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0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bold.fntdata"/><Relationship Id="rId20" Type="http://schemas.openxmlformats.org/officeDocument/2006/relationships/slide" Target="slides/slide15.xml"/><Relationship Id="rId42" Type="http://schemas.openxmlformats.org/officeDocument/2006/relationships/font" Target="fonts/PTSans-boldItalic.fntdata"/><Relationship Id="rId41" Type="http://schemas.openxmlformats.org/officeDocument/2006/relationships/font" Target="fonts/PTSans-italic.fntdata"/><Relationship Id="rId22" Type="http://schemas.openxmlformats.org/officeDocument/2006/relationships/slide" Target="slides/slide17.xml"/><Relationship Id="rId44" Type="http://schemas.openxmlformats.org/officeDocument/2006/relationships/font" Target="fonts/Manjari-bold.fntdata"/><Relationship Id="rId21" Type="http://schemas.openxmlformats.org/officeDocument/2006/relationships/slide" Target="slides/slide16.xml"/><Relationship Id="rId43" Type="http://schemas.openxmlformats.org/officeDocument/2006/relationships/font" Target="fonts/Manjari-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Nunito-italic.fntdata"/><Relationship Id="rId14" Type="http://schemas.openxmlformats.org/officeDocument/2006/relationships/slide" Target="slides/slide9.xml"/><Relationship Id="rId36" Type="http://schemas.openxmlformats.org/officeDocument/2006/relationships/font" Target="fonts/Nunito-bold.fntdata"/><Relationship Id="rId17" Type="http://schemas.openxmlformats.org/officeDocument/2006/relationships/slide" Target="slides/slide12.xml"/><Relationship Id="rId39" Type="http://schemas.openxmlformats.org/officeDocument/2006/relationships/font" Target="fonts/PTSans-regular.fntdata"/><Relationship Id="rId16" Type="http://schemas.openxmlformats.org/officeDocument/2006/relationships/slide" Target="slides/slide11.xml"/><Relationship Id="rId38" Type="http://schemas.openxmlformats.org/officeDocument/2006/relationships/font" Target="fonts/Nuni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m.csudh.edu/cis/471/hout/netech/stackinaction.htm"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ae3d49369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ae3d49369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https://ebelinggianmarco.medium.com/what-is-the-internet-what-the-internet-actually-looks-like-6c74f0586ff7</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ae3d49369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ae3d49369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https://ebelinggianmarco.medium.com/what-is-the-internet-what-the-internet-actually-looks-like-6c74f0586ff7</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b56a3f99f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b56a3f99f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https://gs.statcounter.com/os-market-share/desktop/italy#monthly-202309-202309-bar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a9e6ac31c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a9e6ac31c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https://gs.statcounter.com/os-market-share/desktop/italy#monthly-202309-202309-bar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ae3d49369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ae3d49369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https://gs.statcounter.com/os-market-share/desktop/italy#monthly-202309-202309-bar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b56a3f99f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b56a3f99f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https://gs.statcounter.com/os-market-share/desktop/italy#monthly-202309-202309-bar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ae3d49369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ae3d49369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https://gs.statcounter.com/os-market-share/desktop/italy#monthly-202309-202309-bar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b56a3f99f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b56a3f99f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https://gs.statcounter.com/os-market-share/desktop/italy#monthly-202309-202309-bar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b56a3f99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b56a3f99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https://gs.statcounter.com/os-market-share/desktop/italy#monthly-202309-202309-bar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b56a3f99f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b56a3f99f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https://gs.statcounter.com/os-market-share/desktop/italy#monthly-202309-202309-bar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943d5b908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943d5b908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b5976aef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b5976aef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https://gs.statcounter.com/os-market-share/desktop/italy#monthly-202309-202309-bar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b56a3f99f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b56a3f99f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https://gs.statcounter.com/os-market-share/desktop/italy#monthly-202309-202309-bar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b5976aef6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b5976aef6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https://gs.statcounter.com/os-market-share/desktop/italy#monthly-202309-202309-bar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b56a3f99f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b56a3f99f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https://gs.statcounter.com/os-market-share/desktop/italy#monthly-202309-202309-bar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ae3d49369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ae3d49369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https://gs.statcounter.com/os-market-share/desktop/italy#monthly-202309-202309-bar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b56a3f99fc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b56a3f99fc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https://gs.statcounter.com/os-market-share/desktop/italy#monthly-202309-202309-bar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b56a3f99fc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b56a3f99f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https://gs.statcounter.com/os-market-share/desktop/italy#monthly-202309-202309-bar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b5976aef6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b5976aef6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b5976aef6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b5976aef6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https://gs.statcounter.com/os-market-share/desktop/italy#monthly-202309-202309-bar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b5976aef6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b5976aef6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https://gs.statcounter.com/os-market-share/desktop/italy#monthly-202309-202309-bar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949f3e54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949f3e54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9898243c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9898243c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https://gs.statcounter.com/os-market-share/desktop/italy#monthly-202309-202309-bar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ae3d4936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ae3d4936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https://gs.statcounter.com/os-market-share/desktop/italy#monthly-202309-202309-bar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8e7cd6467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8e7cd6467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https://ebelinggianmarco.medium.com/what-is-the-internet-what-the-internet-actually-looks-like-6c74f0586ff7</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8e7cd646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8e7cd646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https://ebelinggianmarco.medium.com/what-is-the-internet-what-the-internet-actually-looks-like-6c74f0586ff7</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b31f02ea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b31f02ea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http://som.csudh.edu/cis/471/hout/netech/stackinaction.htm</a:t>
            </a: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ae3d49369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ae3d49369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https://ebelinggianmarco.medium.com/what-is-the-internet-what-the-internet-actually-looks-like-6c74f0586ff7</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565825" y="967888"/>
            <a:ext cx="6153900" cy="26343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sz="6500">
                <a:solidFill>
                  <a:schemeClr val="lt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590125" y="3602188"/>
            <a:ext cx="61539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245750" y="341722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874600" y="-240275"/>
            <a:ext cx="1369550" cy="1760300"/>
          </a:xfrm>
          <a:custGeom>
            <a:rect b="b" l="l" r="r" t="t"/>
            <a:pathLst>
              <a:path extrusionOk="0" h="70412" w="54782">
                <a:moveTo>
                  <a:pt x="10062" y="22870"/>
                </a:moveTo>
                <a:lnTo>
                  <a:pt x="10062" y="22870"/>
                </a:lnTo>
                <a:cubicBezTo>
                  <a:pt x="10068" y="22875"/>
                  <a:pt x="10072" y="22878"/>
                  <a:pt x="10072" y="22878"/>
                </a:cubicBezTo>
                <a:cubicBezTo>
                  <a:pt x="10072" y="22878"/>
                  <a:pt x="10069" y="22876"/>
                  <a:pt x="10062" y="22870"/>
                </a:cubicBezTo>
                <a:close/>
                <a:moveTo>
                  <a:pt x="32268" y="25724"/>
                </a:moveTo>
                <a:cubicBezTo>
                  <a:pt x="32276" y="25724"/>
                  <a:pt x="32125" y="25808"/>
                  <a:pt x="32041" y="25851"/>
                </a:cubicBezTo>
                <a:cubicBezTo>
                  <a:pt x="32011" y="25862"/>
                  <a:pt x="31981" y="25873"/>
                  <a:pt x="31951" y="25884"/>
                </a:cubicBezTo>
                <a:lnTo>
                  <a:pt x="31951" y="25884"/>
                </a:lnTo>
                <a:cubicBezTo>
                  <a:pt x="32180" y="25764"/>
                  <a:pt x="32262" y="25724"/>
                  <a:pt x="32268" y="25724"/>
                </a:cubicBezTo>
                <a:close/>
                <a:moveTo>
                  <a:pt x="34668" y="26026"/>
                </a:moveTo>
                <a:cubicBezTo>
                  <a:pt x="34596" y="26190"/>
                  <a:pt x="34559" y="26246"/>
                  <a:pt x="34551" y="26246"/>
                </a:cubicBezTo>
                <a:cubicBezTo>
                  <a:pt x="34548" y="26246"/>
                  <a:pt x="34548" y="26243"/>
                  <a:pt x="34549" y="26237"/>
                </a:cubicBezTo>
                <a:lnTo>
                  <a:pt x="34549" y="26237"/>
                </a:lnTo>
                <a:cubicBezTo>
                  <a:pt x="34593" y="26170"/>
                  <a:pt x="34634" y="26100"/>
                  <a:pt x="34668" y="26026"/>
                </a:cubicBezTo>
                <a:lnTo>
                  <a:pt x="34668" y="26026"/>
                </a:lnTo>
                <a:cubicBezTo>
                  <a:pt x="34668" y="26026"/>
                  <a:pt x="34668" y="26026"/>
                  <a:pt x="34668" y="26026"/>
                </a:cubicBezTo>
                <a:close/>
                <a:moveTo>
                  <a:pt x="32933" y="29151"/>
                </a:moveTo>
                <a:cubicBezTo>
                  <a:pt x="32923" y="29175"/>
                  <a:pt x="32911" y="29202"/>
                  <a:pt x="32898" y="29232"/>
                </a:cubicBezTo>
                <a:cubicBezTo>
                  <a:pt x="32898" y="29227"/>
                  <a:pt x="32899" y="29223"/>
                  <a:pt x="32900" y="29218"/>
                </a:cubicBezTo>
                <a:lnTo>
                  <a:pt x="32900" y="29218"/>
                </a:lnTo>
                <a:cubicBezTo>
                  <a:pt x="32907" y="29194"/>
                  <a:pt x="32917" y="29171"/>
                  <a:pt x="32933" y="29151"/>
                </a:cubicBezTo>
                <a:close/>
                <a:moveTo>
                  <a:pt x="5309" y="0"/>
                </a:moveTo>
                <a:cubicBezTo>
                  <a:pt x="4326" y="0"/>
                  <a:pt x="3533" y="606"/>
                  <a:pt x="3168" y="1586"/>
                </a:cubicBezTo>
                <a:cubicBezTo>
                  <a:pt x="1442" y="6170"/>
                  <a:pt x="1" y="10992"/>
                  <a:pt x="846" y="15933"/>
                </a:cubicBezTo>
                <a:cubicBezTo>
                  <a:pt x="1525" y="19897"/>
                  <a:pt x="3990" y="23481"/>
                  <a:pt x="7109" y="25946"/>
                </a:cubicBezTo>
                <a:cubicBezTo>
                  <a:pt x="10633" y="28732"/>
                  <a:pt x="14896" y="30280"/>
                  <a:pt x="19325" y="30899"/>
                </a:cubicBezTo>
                <a:cubicBezTo>
                  <a:pt x="21216" y="31166"/>
                  <a:pt x="23143" y="31341"/>
                  <a:pt x="25064" y="31341"/>
                </a:cubicBezTo>
                <a:cubicBezTo>
                  <a:pt x="25996" y="31341"/>
                  <a:pt x="26927" y="31299"/>
                  <a:pt x="27852" y="31208"/>
                </a:cubicBezTo>
                <a:lnTo>
                  <a:pt x="27852" y="31208"/>
                </a:lnTo>
                <a:cubicBezTo>
                  <a:pt x="26986" y="34604"/>
                  <a:pt x="26806" y="38200"/>
                  <a:pt x="27242" y="41662"/>
                </a:cubicBezTo>
                <a:cubicBezTo>
                  <a:pt x="27814" y="46067"/>
                  <a:pt x="29219" y="50294"/>
                  <a:pt x="31553" y="54092"/>
                </a:cubicBezTo>
                <a:cubicBezTo>
                  <a:pt x="33672" y="57569"/>
                  <a:pt x="36446" y="60688"/>
                  <a:pt x="39601" y="63248"/>
                </a:cubicBezTo>
                <a:cubicBezTo>
                  <a:pt x="43304" y="66260"/>
                  <a:pt x="47447" y="68582"/>
                  <a:pt x="51888" y="70308"/>
                </a:cubicBezTo>
                <a:cubicBezTo>
                  <a:pt x="52068" y="70379"/>
                  <a:pt x="52257" y="70412"/>
                  <a:pt x="52448" y="70412"/>
                </a:cubicBezTo>
                <a:cubicBezTo>
                  <a:pt x="53349" y="70412"/>
                  <a:pt x="54299" y="69689"/>
                  <a:pt x="54496" y="68844"/>
                </a:cubicBezTo>
                <a:cubicBezTo>
                  <a:pt x="54782" y="67629"/>
                  <a:pt x="54127" y="66665"/>
                  <a:pt x="53020" y="66236"/>
                </a:cubicBezTo>
                <a:cubicBezTo>
                  <a:pt x="52817" y="66141"/>
                  <a:pt x="52591" y="66070"/>
                  <a:pt x="52377" y="65986"/>
                </a:cubicBezTo>
                <a:cubicBezTo>
                  <a:pt x="52246" y="65927"/>
                  <a:pt x="52127" y="65879"/>
                  <a:pt x="51996" y="65820"/>
                </a:cubicBezTo>
                <a:cubicBezTo>
                  <a:pt x="51921" y="65790"/>
                  <a:pt x="51891" y="65779"/>
                  <a:pt x="51889" y="65779"/>
                </a:cubicBezTo>
                <a:lnTo>
                  <a:pt x="51889" y="65779"/>
                </a:lnTo>
                <a:cubicBezTo>
                  <a:pt x="51880" y="65779"/>
                  <a:pt x="52115" y="65879"/>
                  <a:pt x="52115" y="65879"/>
                </a:cubicBezTo>
                <a:cubicBezTo>
                  <a:pt x="52114" y="65880"/>
                  <a:pt x="52114" y="65880"/>
                  <a:pt x="52112" y="65880"/>
                </a:cubicBezTo>
                <a:cubicBezTo>
                  <a:pt x="52053" y="65880"/>
                  <a:pt x="50862" y="65330"/>
                  <a:pt x="50734" y="65272"/>
                </a:cubicBezTo>
                <a:cubicBezTo>
                  <a:pt x="49876" y="64867"/>
                  <a:pt x="49043" y="64451"/>
                  <a:pt x="48209" y="63986"/>
                </a:cubicBezTo>
                <a:cubicBezTo>
                  <a:pt x="46543" y="63081"/>
                  <a:pt x="44935" y="62057"/>
                  <a:pt x="43423" y="60926"/>
                </a:cubicBezTo>
                <a:cubicBezTo>
                  <a:pt x="43352" y="60867"/>
                  <a:pt x="43268" y="60819"/>
                  <a:pt x="43197" y="60760"/>
                </a:cubicBezTo>
                <a:cubicBezTo>
                  <a:pt x="43191" y="60753"/>
                  <a:pt x="43183" y="60747"/>
                  <a:pt x="43174" y="60739"/>
                </a:cubicBezTo>
                <a:lnTo>
                  <a:pt x="43174" y="60739"/>
                </a:lnTo>
                <a:cubicBezTo>
                  <a:pt x="43182" y="60742"/>
                  <a:pt x="43189" y="60745"/>
                  <a:pt x="43197" y="60748"/>
                </a:cubicBezTo>
                <a:cubicBezTo>
                  <a:pt x="43051" y="60644"/>
                  <a:pt x="42978" y="60588"/>
                  <a:pt x="42978" y="60588"/>
                </a:cubicBezTo>
                <a:lnTo>
                  <a:pt x="42978" y="60588"/>
                </a:lnTo>
                <a:cubicBezTo>
                  <a:pt x="42978" y="60588"/>
                  <a:pt x="43015" y="60617"/>
                  <a:pt x="43090" y="60676"/>
                </a:cubicBezTo>
                <a:cubicBezTo>
                  <a:pt x="43116" y="60694"/>
                  <a:pt x="43149" y="60718"/>
                  <a:pt x="43174" y="60739"/>
                </a:cubicBezTo>
                <a:lnTo>
                  <a:pt x="43174" y="60739"/>
                </a:lnTo>
                <a:cubicBezTo>
                  <a:pt x="43001" y="60668"/>
                  <a:pt x="42809" y="60433"/>
                  <a:pt x="42661" y="60319"/>
                </a:cubicBezTo>
                <a:cubicBezTo>
                  <a:pt x="42304" y="60033"/>
                  <a:pt x="41959" y="59736"/>
                  <a:pt x="41625" y="59438"/>
                </a:cubicBezTo>
                <a:cubicBezTo>
                  <a:pt x="40911" y="58807"/>
                  <a:pt x="40208" y="58152"/>
                  <a:pt x="39542" y="57473"/>
                </a:cubicBezTo>
                <a:cubicBezTo>
                  <a:pt x="38863" y="56783"/>
                  <a:pt x="38232" y="56092"/>
                  <a:pt x="37613" y="55354"/>
                </a:cubicBezTo>
                <a:cubicBezTo>
                  <a:pt x="37482" y="55199"/>
                  <a:pt x="37363" y="55045"/>
                  <a:pt x="37232" y="54878"/>
                </a:cubicBezTo>
                <a:cubicBezTo>
                  <a:pt x="37165" y="54800"/>
                  <a:pt x="37109" y="54713"/>
                  <a:pt x="37035" y="54634"/>
                </a:cubicBezTo>
                <a:lnTo>
                  <a:pt x="37035" y="54634"/>
                </a:lnTo>
                <a:cubicBezTo>
                  <a:pt x="36760" y="54256"/>
                  <a:pt x="36495" y="53899"/>
                  <a:pt x="36220" y="53509"/>
                </a:cubicBezTo>
                <a:cubicBezTo>
                  <a:pt x="35113" y="51937"/>
                  <a:pt x="34160" y="50258"/>
                  <a:pt x="33374" y="48496"/>
                </a:cubicBezTo>
                <a:cubicBezTo>
                  <a:pt x="33327" y="48389"/>
                  <a:pt x="33267" y="48270"/>
                  <a:pt x="33231" y="48163"/>
                </a:cubicBezTo>
                <a:lnTo>
                  <a:pt x="33231" y="48163"/>
                </a:lnTo>
                <a:cubicBezTo>
                  <a:pt x="33238" y="48185"/>
                  <a:pt x="33244" y="48206"/>
                  <a:pt x="33249" y="48226"/>
                </a:cubicBezTo>
                <a:lnTo>
                  <a:pt x="33249" y="48226"/>
                </a:lnTo>
                <a:cubicBezTo>
                  <a:pt x="33247" y="48220"/>
                  <a:pt x="33245" y="48215"/>
                  <a:pt x="33243" y="48210"/>
                </a:cubicBezTo>
                <a:cubicBezTo>
                  <a:pt x="33172" y="48020"/>
                  <a:pt x="33077" y="47806"/>
                  <a:pt x="33005" y="47603"/>
                </a:cubicBezTo>
                <a:cubicBezTo>
                  <a:pt x="32815" y="47115"/>
                  <a:pt x="32648" y="46603"/>
                  <a:pt x="32481" y="46115"/>
                </a:cubicBezTo>
                <a:cubicBezTo>
                  <a:pt x="32172" y="45151"/>
                  <a:pt x="31922" y="44174"/>
                  <a:pt x="31719" y="43186"/>
                </a:cubicBezTo>
                <a:cubicBezTo>
                  <a:pt x="31624" y="42710"/>
                  <a:pt x="31541" y="42245"/>
                  <a:pt x="31469" y="41769"/>
                </a:cubicBezTo>
                <a:cubicBezTo>
                  <a:pt x="31463" y="41718"/>
                  <a:pt x="31456" y="41667"/>
                  <a:pt x="31448" y="41616"/>
                </a:cubicBezTo>
                <a:lnTo>
                  <a:pt x="31448" y="41616"/>
                </a:lnTo>
                <a:cubicBezTo>
                  <a:pt x="31449" y="41607"/>
                  <a:pt x="31448" y="41584"/>
                  <a:pt x="31445" y="41543"/>
                </a:cubicBezTo>
                <a:cubicBezTo>
                  <a:pt x="31410" y="41281"/>
                  <a:pt x="31386" y="41019"/>
                  <a:pt x="31350" y="40757"/>
                </a:cubicBezTo>
                <a:cubicBezTo>
                  <a:pt x="31243" y="39757"/>
                  <a:pt x="31207" y="38745"/>
                  <a:pt x="31219" y="37745"/>
                </a:cubicBezTo>
                <a:cubicBezTo>
                  <a:pt x="31231" y="36769"/>
                  <a:pt x="31291" y="35804"/>
                  <a:pt x="31410" y="34828"/>
                </a:cubicBezTo>
                <a:cubicBezTo>
                  <a:pt x="31419" y="34748"/>
                  <a:pt x="31422" y="34700"/>
                  <a:pt x="31421" y="34674"/>
                </a:cubicBezTo>
                <a:lnTo>
                  <a:pt x="31421" y="34674"/>
                </a:lnTo>
                <a:cubicBezTo>
                  <a:pt x="31436" y="34612"/>
                  <a:pt x="31453" y="34554"/>
                  <a:pt x="31457" y="34530"/>
                </a:cubicBezTo>
                <a:cubicBezTo>
                  <a:pt x="31481" y="34292"/>
                  <a:pt x="31529" y="34078"/>
                  <a:pt x="31576" y="33840"/>
                </a:cubicBezTo>
                <a:cubicBezTo>
                  <a:pt x="31660" y="33340"/>
                  <a:pt x="31767" y="32851"/>
                  <a:pt x="31886" y="32375"/>
                </a:cubicBezTo>
                <a:cubicBezTo>
                  <a:pt x="32072" y="31654"/>
                  <a:pt x="32281" y="30943"/>
                  <a:pt x="32523" y="30243"/>
                </a:cubicBezTo>
                <a:lnTo>
                  <a:pt x="32523" y="30243"/>
                </a:lnTo>
                <a:cubicBezTo>
                  <a:pt x="35968" y="29081"/>
                  <a:pt x="39071" y="26757"/>
                  <a:pt x="40042" y="23076"/>
                </a:cubicBezTo>
                <a:cubicBezTo>
                  <a:pt x="40339" y="21957"/>
                  <a:pt x="39673" y="20814"/>
                  <a:pt x="38577" y="20469"/>
                </a:cubicBezTo>
                <a:cubicBezTo>
                  <a:pt x="38071" y="20316"/>
                  <a:pt x="37565" y="20246"/>
                  <a:pt x="37067" y="20246"/>
                </a:cubicBezTo>
                <a:cubicBezTo>
                  <a:pt x="35080" y="20246"/>
                  <a:pt x="33209" y="21365"/>
                  <a:pt x="31886" y="22850"/>
                </a:cubicBezTo>
                <a:cubicBezTo>
                  <a:pt x="30887" y="23972"/>
                  <a:pt x="30112" y="25261"/>
                  <a:pt x="29480" y="26624"/>
                </a:cubicBezTo>
                <a:lnTo>
                  <a:pt x="29480" y="26624"/>
                </a:lnTo>
                <a:cubicBezTo>
                  <a:pt x="29212" y="26682"/>
                  <a:pt x="28942" y="26733"/>
                  <a:pt x="28671" y="26779"/>
                </a:cubicBezTo>
                <a:lnTo>
                  <a:pt x="28289" y="26842"/>
                </a:lnTo>
                <a:lnTo>
                  <a:pt x="28289" y="26842"/>
                </a:lnTo>
                <a:cubicBezTo>
                  <a:pt x="28229" y="26855"/>
                  <a:pt x="28175" y="26864"/>
                  <a:pt x="28120" y="26869"/>
                </a:cubicBezTo>
                <a:lnTo>
                  <a:pt x="28120" y="26869"/>
                </a:lnTo>
                <a:lnTo>
                  <a:pt x="28289" y="26842"/>
                </a:lnTo>
                <a:lnTo>
                  <a:pt x="28289" y="26842"/>
                </a:lnTo>
                <a:cubicBezTo>
                  <a:pt x="28293" y="26841"/>
                  <a:pt x="28298" y="26840"/>
                  <a:pt x="28302" y="26839"/>
                </a:cubicBezTo>
                <a:lnTo>
                  <a:pt x="28302" y="26839"/>
                </a:lnTo>
                <a:cubicBezTo>
                  <a:pt x="27971" y="26871"/>
                  <a:pt x="27898" y="26882"/>
                  <a:pt x="27922" y="26884"/>
                </a:cubicBezTo>
                <a:lnTo>
                  <a:pt x="27922" y="26884"/>
                </a:lnTo>
                <a:cubicBezTo>
                  <a:pt x="27950" y="26881"/>
                  <a:pt x="27977" y="26878"/>
                  <a:pt x="28004" y="26874"/>
                </a:cubicBezTo>
                <a:cubicBezTo>
                  <a:pt x="28046" y="26874"/>
                  <a:pt x="28083" y="26873"/>
                  <a:pt x="28120" y="26869"/>
                </a:cubicBezTo>
                <a:lnTo>
                  <a:pt x="28120" y="26869"/>
                </a:lnTo>
                <a:lnTo>
                  <a:pt x="28088" y="26874"/>
                </a:lnTo>
                <a:cubicBezTo>
                  <a:pt x="28034" y="26879"/>
                  <a:pt x="27959" y="26884"/>
                  <a:pt x="27930" y="26884"/>
                </a:cubicBezTo>
                <a:cubicBezTo>
                  <a:pt x="27927" y="26884"/>
                  <a:pt x="27924" y="26884"/>
                  <a:pt x="27922" y="26884"/>
                </a:cubicBezTo>
                <a:lnTo>
                  <a:pt x="27922" y="26884"/>
                </a:lnTo>
                <a:cubicBezTo>
                  <a:pt x="27543" y="26927"/>
                  <a:pt x="27155" y="26959"/>
                  <a:pt x="26778" y="26982"/>
                </a:cubicBezTo>
                <a:cubicBezTo>
                  <a:pt x="26215" y="27018"/>
                  <a:pt x="25650" y="27034"/>
                  <a:pt x="25085" y="27034"/>
                </a:cubicBezTo>
                <a:cubicBezTo>
                  <a:pt x="23787" y="27034"/>
                  <a:pt x="22484" y="26948"/>
                  <a:pt x="21182" y="26815"/>
                </a:cubicBezTo>
                <a:cubicBezTo>
                  <a:pt x="20944" y="26779"/>
                  <a:pt x="20706" y="26767"/>
                  <a:pt x="20492" y="26744"/>
                </a:cubicBezTo>
                <a:cubicBezTo>
                  <a:pt x="20366" y="26723"/>
                  <a:pt x="20249" y="26711"/>
                  <a:pt x="20142" y="26700"/>
                </a:cubicBezTo>
                <a:lnTo>
                  <a:pt x="20142" y="26700"/>
                </a:lnTo>
                <a:cubicBezTo>
                  <a:pt x="19589" y="26619"/>
                  <a:pt x="19046" y="26526"/>
                  <a:pt x="18491" y="26410"/>
                </a:cubicBezTo>
                <a:cubicBezTo>
                  <a:pt x="17467" y="26208"/>
                  <a:pt x="16467" y="25946"/>
                  <a:pt x="15467" y="25624"/>
                </a:cubicBezTo>
                <a:cubicBezTo>
                  <a:pt x="15027" y="25470"/>
                  <a:pt x="14598" y="25327"/>
                  <a:pt x="14146" y="25148"/>
                </a:cubicBezTo>
                <a:cubicBezTo>
                  <a:pt x="14027" y="25100"/>
                  <a:pt x="13907" y="25041"/>
                  <a:pt x="13788" y="24993"/>
                </a:cubicBezTo>
                <a:cubicBezTo>
                  <a:pt x="13526" y="24874"/>
                  <a:pt x="13265" y="24755"/>
                  <a:pt x="13015" y="24636"/>
                </a:cubicBezTo>
                <a:cubicBezTo>
                  <a:pt x="12193" y="24243"/>
                  <a:pt x="11407" y="23791"/>
                  <a:pt x="10669" y="23291"/>
                </a:cubicBezTo>
                <a:cubicBezTo>
                  <a:pt x="10502" y="23172"/>
                  <a:pt x="10336" y="23065"/>
                  <a:pt x="10169" y="22945"/>
                </a:cubicBezTo>
                <a:cubicBezTo>
                  <a:pt x="10117" y="22904"/>
                  <a:pt x="9957" y="22754"/>
                  <a:pt x="9877" y="22716"/>
                </a:cubicBezTo>
                <a:lnTo>
                  <a:pt x="9877" y="22716"/>
                </a:lnTo>
                <a:cubicBezTo>
                  <a:pt x="9550" y="22443"/>
                  <a:pt x="9223" y="22170"/>
                  <a:pt x="8907" y="21886"/>
                </a:cubicBezTo>
                <a:cubicBezTo>
                  <a:pt x="8597" y="21600"/>
                  <a:pt x="8300" y="21302"/>
                  <a:pt x="8014" y="20993"/>
                </a:cubicBezTo>
                <a:lnTo>
                  <a:pt x="7573" y="20505"/>
                </a:lnTo>
                <a:cubicBezTo>
                  <a:pt x="7454" y="20374"/>
                  <a:pt x="7300" y="20076"/>
                  <a:pt x="7157" y="19993"/>
                </a:cubicBezTo>
                <a:lnTo>
                  <a:pt x="7157" y="19993"/>
                </a:lnTo>
                <a:cubicBezTo>
                  <a:pt x="7216" y="20076"/>
                  <a:pt x="7276" y="20147"/>
                  <a:pt x="7311" y="20219"/>
                </a:cubicBezTo>
                <a:cubicBezTo>
                  <a:pt x="7252" y="20147"/>
                  <a:pt x="7216" y="20088"/>
                  <a:pt x="7157" y="20017"/>
                </a:cubicBezTo>
                <a:cubicBezTo>
                  <a:pt x="7109" y="19933"/>
                  <a:pt x="7049" y="19862"/>
                  <a:pt x="7002" y="19802"/>
                </a:cubicBezTo>
                <a:cubicBezTo>
                  <a:pt x="6871" y="19624"/>
                  <a:pt x="6752" y="19445"/>
                  <a:pt x="6633" y="19255"/>
                </a:cubicBezTo>
                <a:cubicBezTo>
                  <a:pt x="6395" y="18885"/>
                  <a:pt x="6168" y="18504"/>
                  <a:pt x="5978" y="18123"/>
                </a:cubicBezTo>
                <a:cubicBezTo>
                  <a:pt x="5871" y="17933"/>
                  <a:pt x="5787" y="17731"/>
                  <a:pt x="5692" y="17528"/>
                </a:cubicBezTo>
                <a:cubicBezTo>
                  <a:pt x="5675" y="17486"/>
                  <a:pt x="5600" y="17281"/>
                  <a:pt x="5594" y="17281"/>
                </a:cubicBezTo>
                <a:lnTo>
                  <a:pt x="5594" y="17281"/>
                </a:lnTo>
                <a:cubicBezTo>
                  <a:pt x="5591" y="17281"/>
                  <a:pt x="5601" y="17318"/>
                  <a:pt x="5633" y="17421"/>
                </a:cubicBezTo>
                <a:cubicBezTo>
                  <a:pt x="5664" y="17522"/>
                  <a:pt x="5675" y="17559"/>
                  <a:pt x="5674" y="17559"/>
                </a:cubicBezTo>
                <a:cubicBezTo>
                  <a:pt x="5672" y="17559"/>
                  <a:pt x="5602" y="17344"/>
                  <a:pt x="5585" y="17302"/>
                </a:cubicBezTo>
                <a:cubicBezTo>
                  <a:pt x="5430" y="16897"/>
                  <a:pt x="5287" y="16480"/>
                  <a:pt x="5180" y="16052"/>
                </a:cubicBezTo>
                <a:cubicBezTo>
                  <a:pt x="5040" y="15600"/>
                  <a:pt x="4871" y="15071"/>
                  <a:pt x="4840" y="14577"/>
                </a:cubicBezTo>
                <a:lnTo>
                  <a:pt x="4840" y="14577"/>
                </a:lnTo>
                <a:cubicBezTo>
                  <a:pt x="4841" y="14497"/>
                  <a:pt x="4840" y="14385"/>
                  <a:pt x="4835" y="14337"/>
                </a:cubicBezTo>
                <a:cubicBezTo>
                  <a:pt x="4823" y="14182"/>
                  <a:pt x="4799" y="14016"/>
                  <a:pt x="4787" y="13861"/>
                </a:cubicBezTo>
                <a:cubicBezTo>
                  <a:pt x="4775" y="13563"/>
                  <a:pt x="4763" y="13266"/>
                  <a:pt x="4763" y="12992"/>
                </a:cubicBezTo>
                <a:cubicBezTo>
                  <a:pt x="4763" y="12361"/>
                  <a:pt x="4787" y="11754"/>
                  <a:pt x="4847" y="11123"/>
                </a:cubicBezTo>
                <a:cubicBezTo>
                  <a:pt x="4859" y="11027"/>
                  <a:pt x="4883" y="10920"/>
                  <a:pt x="4883" y="10801"/>
                </a:cubicBezTo>
                <a:cubicBezTo>
                  <a:pt x="4883" y="10788"/>
                  <a:pt x="4884" y="10776"/>
                  <a:pt x="4885" y="10765"/>
                </a:cubicBezTo>
                <a:lnTo>
                  <a:pt x="4885" y="10765"/>
                </a:lnTo>
                <a:cubicBezTo>
                  <a:pt x="4888" y="10748"/>
                  <a:pt x="4891" y="10729"/>
                  <a:pt x="4894" y="10706"/>
                </a:cubicBezTo>
                <a:cubicBezTo>
                  <a:pt x="4942" y="10384"/>
                  <a:pt x="5002" y="10075"/>
                  <a:pt x="5061" y="9741"/>
                </a:cubicBezTo>
                <a:cubicBezTo>
                  <a:pt x="5514" y="7301"/>
                  <a:pt x="6335" y="4955"/>
                  <a:pt x="7216" y="2645"/>
                </a:cubicBezTo>
                <a:cubicBezTo>
                  <a:pt x="7597" y="1598"/>
                  <a:pt x="6788" y="276"/>
                  <a:pt x="5740" y="38"/>
                </a:cubicBezTo>
                <a:cubicBezTo>
                  <a:pt x="5593" y="13"/>
                  <a:pt x="5449" y="0"/>
                  <a:pt x="5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892350" y="70817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590125" y="448860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53175" y="308400"/>
            <a:ext cx="231000" cy="23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33575" y="439972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627600" y="4204200"/>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359800" y="4728375"/>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550913" y="370588"/>
            <a:ext cx="106500" cy="106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05" name="Shape 105"/>
        <p:cNvGrpSpPr/>
        <p:nvPr/>
      </p:nvGrpSpPr>
      <p:grpSpPr>
        <a:xfrm>
          <a:off x="0" y="0"/>
          <a:ext cx="0" cy="0"/>
          <a:chOff x="0" y="0"/>
          <a:chExt cx="0" cy="0"/>
        </a:xfrm>
      </p:grpSpPr>
      <p:sp>
        <p:nvSpPr>
          <p:cNvPr id="106" name="Google Shape;106;p11"/>
          <p:cNvSpPr txBox="1"/>
          <p:nvPr>
            <p:ph hasCustomPrompt="1" type="title"/>
          </p:nvPr>
        </p:nvSpPr>
        <p:spPr>
          <a:xfrm>
            <a:off x="1284000" y="1672814"/>
            <a:ext cx="6576000" cy="1374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0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7" name="Google Shape;107;p11"/>
          <p:cNvSpPr txBox="1"/>
          <p:nvPr>
            <p:ph idx="1" type="subTitle"/>
          </p:nvPr>
        </p:nvSpPr>
        <p:spPr>
          <a:xfrm>
            <a:off x="1284000" y="29735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08" name="Google Shape;108;p11"/>
          <p:cNvSpPr/>
          <p:nvPr/>
        </p:nvSpPr>
        <p:spPr>
          <a:xfrm>
            <a:off x="1510200" y="448860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a:off x="384100" y="470547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a:off x="8355900" y="46594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a:off x="8590200" y="4147800"/>
            <a:ext cx="150000" cy="150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245750" y="-51712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435347">
            <a:off x="-234134" y="2768394"/>
            <a:ext cx="710256" cy="1933690"/>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266500" y="26579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7076650" y="-54250"/>
            <a:ext cx="2133325" cy="1640325"/>
          </a:xfrm>
          <a:custGeom>
            <a:rect b="b" l="l" r="r" t="t"/>
            <a:pathLst>
              <a:path extrusionOk="0" h="65613" w="85333">
                <a:moveTo>
                  <a:pt x="6813" y="3793"/>
                </a:moveTo>
                <a:cubicBezTo>
                  <a:pt x="6771" y="3832"/>
                  <a:pt x="6723" y="3872"/>
                  <a:pt x="6670" y="3911"/>
                </a:cubicBezTo>
                <a:lnTo>
                  <a:pt x="6670" y="3911"/>
                </a:lnTo>
                <a:cubicBezTo>
                  <a:pt x="6699" y="3882"/>
                  <a:pt x="6736" y="3848"/>
                  <a:pt x="6775" y="3820"/>
                </a:cubicBezTo>
                <a:cubicBezTo>
                  <a:pt x="6788" y="3811"/>
                  <a:pt x="6801" y="3802"/>
                  <a:pt x="6813" y="3793"/>
                </a:cubicBezTo>
                <a:close/>
                <a:moveTo>
                  <a:pt x="5946" y="4661"/>
                </a:moveTo>
                <a:cubicBezTo>
                  <a:pt x="5893" y="4730"/>
                  <a:pt x="5836" y="4801"/>
                  <a:pt x="5787" y="4880"/>
                </a:cubicBezTo>
                <a:cubicBezTo>
                  <a:pt x="5783" y="4886"/>
                  <a:pt x="5779" y="4892"/>
                  <a:pt x="5775" y="4898"/>
                </a:cubicBezTo>
                <a:lnTo>
                  <a:pt x="5775" y="4898"/>
                </a:lnTo>
                <a:cubicBezTo>
                  <a:pt x="5781" y="4875"/>
                  <a:pt x="5807" y="4825"/>
                  <a:pt x="5846" y="4773"/>
                </a:cubicBezTo>
                <a:cubicBezTo>
                  <a:pt x="5879" y="4736"/>
                  <a:pt x="5912" y="4699"/>
                  <a:pt x="5946" y="4661"/>
                </a:cubicBezTo>
                <a:close/>
                <a:moveTo>
                  <a:pt x="4726" y="7519"/>
                </a:moveTo>
                <a:cubicBezTo>
                  <a:pt x="4726" y="7522"/>
                  <a:pt x="4726" y="7524"/>
                  <a:pt x="4725" y="7526"/>
                </a:cubicBezTo>
                <a:lnTo>
                  <a:pt x="4725" y="7526"/>
                </a:lnTo>
                <a:cubicBezTo>
                  <a:pt x="4726" y="7524"/>
                  <a:pt x="4726" y="7522"/>
                  <a:pt x="4726" y="7519"/>
                </a:cubicBezTo>
                <a:close/>
                <a:moveTo>
                  <a:pt x="4750" y="9613"/>
                </a:moveTo>
                <a:cubicBezTo>
                  <a:pt x="4751" y="9616"/>
                  <a:pt x="4751" y="9618"/>
                  <a:pt x="4751" y="9619"/>
                </a:cubicBezTo>
                <a:cubicBezTo>
                  <a:pt x="4751" y="9617"/>
                  <a:pt x="4750" y="9615"/>
                  <a:pt x="4750" y="9613"/>
                </a:cubicBezTo>
                <a:close/>
                <a:moveTo>
                  <a:pt x="5081" y="10730"/>
                </a:moveTo>
                <a:lnTo>
                  <a:pt x="5081" y="10730"/>
                </a:lnTo>
                <a:cubicBezTo>
                  <a:pt x="5077" y="10730"/>
                  <a:pt x="5106" y="10830"/>
                  <a:pt x="5143" y="10914"/>
                </a:cubicBezTo>
                <a:lnTo>
                  <a:pt x="5143" y="10914"/>
                </a:lnTo>
                <a:cubicBezTo>
                  <a:pt x="5101" y="10779"/>
                  <a:pt x="5083" y="10730"/>
                  <a:pt x="5081" y="10730"/>
                </a:cubicBezTo>
                <a:close/>
                <a:moveTo>
                  <a:pt x="5710" y="11892"/>
                </a:moveTo>
                <a:lnTo>
                  <a:pt x="5710" y="11892"/>
                </a:lnTo>
                <a:cubicBezTo>
                  <a:pt x="5703" y="11892"/>
                  <a:pt x="5778" y="12021"/>
                  <a:pt x="5846" y="12095"/>
                </a:cubicBezTo>
                <a:cubicBezTo>
                  <a:pt x="5847" y="12096"/>
                  <a:pt x="5848" y="12097"/>
                  <a:pt x="5848" y="12098"/>
                </a:cubicBezTo>
                <a:lnTo>
                  <a:pt x="5848" y="12098"/>
                </a:lnTo>
                <a:cubicBezTo>
                  <a:pt x="5753" y="11945"/>
                  <a:pt x="5714" y="11892"/>
                  <a:pt x="5710" y="11892"/>
                </a:cubicBezTo>
                <a:close/>
                <a:moveTo>
                  <a:pt x="6656" y="12916"/>
                </a:moveTo>
                <a:cubicBezTo>
                  <a:pt x="6662" y="12916"/>
                  <a:pt x="6738" y="12983"/>
                  <a:pt x="6796" y="13034"/>
                </a:cubicBezTo>
                <a:lnTo>
                  <a:pt x="6796" y="13034"/>
                </a:lnTo>
                <a:cubicBezTo>
                  <a:pt x="6716" y="12978"/>
                  <a:pt x="6644" y="12923"/>
                  <a:pt x="6656" y="12917"/>
                </a:cubicBezTo>
                <a:cubicBezTo>
                  <a:pt x="6656" y="12917"/>
                  <a:pt x="6656" y="12916"/>
                  <a:pt x="6656" y="12916"/>
                </a:cubicBezTo>
                <a:close/>
                <a:moveTo>
                  <a:pt x="79569" y="60718"/>
                </a:moveTo>
                <a:cubicBezTo>
                  <a:pt x="79632" y="60741"/>
                  <a:pt x="79700" y="60763"/>
                  <a:pt x="79751" y="60798"/>
                </a:cubicBezTo>
                <a:lnTo>
                  <a:pt x="79751" y="60798"/>
                </a:lnTo>
                <a:cubicBezTo>
                  <a:pt x="79723" y="60788"/>
                  <a:pt x="79694" y="60778"/>
                  <a:pt x="79665" y="60768"/>
                </a:cubicBezTo>
                <a:cubicBezTo>
                  <a:pt x="79627" y="60752"/>
                  <a:pt x="79595" y="60735"/>
                  <a:pt x="79569" y="60718"/>
                </a:cubicBezTo>
                <a:close/>
                <a:moveTo>
                  <a:pt x="81624" y="61284"/>
                </a:moveTo>
                <a:cubicBezTo>
                  <a:pt x="81595" y="61284"/>
                  <a:pt x="81643" y="61307"/>
                  <a:pt x="81714" y="61323"/>
                </a:cubicBezTo>
                <a:lnTo>
                  <a:pt x="81714" y="61323"/>
                </a:lnTo>
                <a:cubicBezTo>
                  <a:pt x="81770" y="61328"/>
                  <a:pt x="81826" y="61333"/>
                  <a:pt x="81879" y="61345"/>
                </a:cubicBezTo>
                <a:lnTo>
                  <a:pt x="81879" y="61345"/>
                </a:lnTo>
                <a:cubicBezTo>
                  <a:pt x="81722" y="61300"/>
                  <a:pt x="81647" y="61284"/>
                  <a:pt x="81624" y="61284"/>
                </a:cubicBezTo>
                <a:close/>
                <a:moveTo>
                  <a:pt x="5658" y="0"/>
                </a:moveTo>
                <a:cubicBezTo>
                  <a:pt x="5310" y="0"/>
                  <a:pt x="4963" y="92"/>
                  <a:pt x="4656" y="308"/>
                </a:cubicBezTo>
                <a:cubicBezTo>
                  <a:pt x="1357" y="2677"/>
                  <a:pt x="0" y="6678"/>
                  <a:pt x="655" y="10619"/>
                </a:cubicBezTo>
                <a:cubicBezTo>
                  <a:pt x="965" y="12464"/>
                  <a:pt x="1881" y="14250"/>
                  <a:pt x="3215" y="15584"/>
                </a:cubicBezTo>
                <a:cubicBezTo>
                  <a:pt x="4810" y="17179"/>
                  <a:pt x="6906" y="18156"/>
                  <a:pt x="9061" y="18727"/>
                </a:cubicBezTo>
                <a:cubicBezTo>
                  <a:pt x="11311" y="19299"/>
                  <a:pt x="13692" y="19513"/>
                  <a:pt x="16014" y="19596"/>
                </a:cubicBezTo>
                <a:cubicBezTo>
                  <a:pt x="16821" y="19631"/>
                  <a:pt x="17626" y="19647"/>
                  <a:pt x="18431" y="19647"/>
                </a:cubicBezTo>
                <a:cubicBezTo>
                  <a:pt x="20073" y="19647"/>
                  <a:pt x="21714" y="19581"/>
                  <a:pt x="23360" y="19477"/>
                </a:cubicBezTo>
                <a:cubicBezTo>
                  <a:pt x="28278" y="19179"/>
                  <a:pt x="33171" y="18572"/>
                  <a:pt x="38100" y="18441"/>
                </a:cubicBezTo>
                <a:cubicBezTo>
                  <a:pt x="38720" y="18423"/>
                  <a:pt x="39338" y="18413"/>
                  <a:pt x="39956" y="18413"/>
                </a:cubicBezTo>
                <a:cubicBezTo>
                  <a:pt x="41369" y="18413"/>
                  <a:pt x="42780" y="18467"/>
                  <a:pt x="44196" y="18608"/>
                </a:cubicBezTo>
                <a:cubicBezTo>
                  <a:pt x="44637" y="18644"/>
                  <a:pt x="45053" y="18691"/>
                  <a:pt x="45482" y="18739"/>
                </a:cubicBezTo>
                <a:cubicBezTo>
                  <a:pt x="45493" y="18739"/>
                  <a:pt x="45514" y="18741"/>
                  <a:pt x="45541" y="18744"/>
                </a:cubicBezTo>
                <a:lnTo>
                  <a:pt x="45541" y="18744"/>
                </a:lnTo>
                <a:cubicBezTo>
                  <a:pt x="45452" y="18730"/>
                  <a:pt x="45422" y="18725"/>
                  <a:pt x="45425" y="18725"/>
                </a:cubicBezTo>
                <a:cubicBezTo>
                  <a:pt x="45432" y="18725"/>
                  <a:pt x="45555" y="18742"/>
                  <a:pt x="45631" y="18754"/>
                </a:cubicBezTo>
                <a:lnTo>
                  <a:pt x="45631" y="18754"/>
                </a:lnTo>
                <a:cubicBezTo>
                  <a:pt x="45600" y="18750"/>
                  <a:pt x="45568" y="18746"/>
                  <a:pt x="45541" y="18744"/>
                </a:cubicBezTo>
                <a:lnTo>
                  <a:pt x="45541" y="18744"/>
                </a:lnTo>
                <a:cubicBezTo>
                  <a:pt x="45556" y="18746"/>
                  <a:pt x="45572" y="18748"/>
                  <a:pt x="45589" y="18751"/>
                </a:cubicBezTo>
                <a:cubicBezTo>
                  <a:pt x="45628" y="18756"/>
                  <a:pt x="45659" y="18759"/>
                  <a:pt x="45682" y="18762"/>
                </a:cubicBezTo>
                <a:lnTo>
                  <a:pt x="45682" y="18762"/>
                </a:lnTo>
                <a:cubicBezTo>
                  <a:pt x="45672" y="18760"/>
                  <a:pt x="45653" y="18757"/>
                  <a:pt x="45631" y="18754"/>
                </a:cubicBezTo>
                <a:lnTo>
                  <a:pt x="45631" y="18754"/>
                </a:lnTo>
                <a:cubicBezTo>
                  <a:pt x="45694" y="18761"/>
                  <a:pt x="45750" y="18769"/>
                  <a:pt x="45745" y="18769"/>
                </a:cubicBezTo>
                <a:cubicBezTo>
                  <a:pt x="45742" y="18769"/>
                  <a:pt x="45724" y="18767"/>
                  <a:pt x="45682" y="18762"/>
                </a:cubicBezTo>
                <a:lnTo>
                  <a:pt x="45682" y="18762"/>
                </a:lnTo>
                <a:cubicBezTo>
                  <a:pt x="45683" y="18762"/>
                  <a:pt x="45684" y="18763"/>
                  <a:pt x="45684" y="18763"/>
                </a:cubicBezTo>
                <a:cubicBezTo>
                  <a:pt x="45946" y="18798"/>
                  <a:pt x="46196" y="18846"/>
                  <a:pt x="46446" y="18882"/>
                </a:cubicBezTo>
                <a:cubicBezTo>
                  <a:pt x="47387" y="19037"/>
                  <a:pt x="48304" y="19227"/>
                  <a:pt x="49233" y="19453"/>
                </a:cubicBezTo>
                <a:cubicBezTo>
                  <a:pt x="50114" y="19656"/>
                  <a:pt x="50971" y="19918"/>
                  <a:pt x="51816" y="20180"/>
                </a:cubicBezTo>
                <a:cubicBezTo>
                  <a:pt x="52233" y="20311"/>
                  <a:pt x="52673" y="20465"/>
                  <a:pt x="53090" y="20620"/>
                </a:cubicBezTo>
                <a:cubicBezTo>
                  <a:pt x="53304" y="20715"/>
                  <a:pt x="53519" y="20787"/>
                  <a:pt x="53721" y="20882"/>
                </a:cubicBezTo>
                <a:cubicBezTo>
                  <a:pt x="53769" y="20896"/>
                  <a:pt x="53813" y="20913"/>
                  <a:pt x="53858" y="20931"/>
                </a:cubicBezTo>
                <a:lnTo>
                  <a:pt x="53858" y="20931"/>
                </a:lnTo>
                <a:cubicBezTo>
                  <a:pt x="53929" y="20959"/>
                  <a:pt x="54002" y="20988"/>
                  <a:pt x="54043" y="21001"/>
                </a:cubicBezTo>
                <a:cubicBezTo>
                  <a:pt x="55637" y="21711"/>
                  <a:pt x="57140" y="22580"/>
                  <a:pt x="58541" y="23608"/>
                </a:cubicBezTo>
                <a:lnTo>
                  <a:pt x="58541" y="23608"/>
                </a:lnTo>
                <a:cubicBezTo>
                  <a:pt x="58565" y="23632"/>
                  <a:pt x="58590" y="23653"/>
                  <a:pt x="58616" y="23673"/>
                </a:cubicBezTo>
                <a:lnTo>
                  <a:pt x="58616" y="23673"/>
                </a:lnTo>
                <a:cubicBezTo>
                  <a:pt x="58600" y="23658"/>
                  <a:pt x="58581" y="23642"/>
                  <a:pt x="58562" y="23623"/>
                </a:cubicBezTo>
                <a:lnTo>
                  <a:pt x="58562" y="23623"/>
                </a:lnTo>
                <a:cubicBezTo>
                  <a:pt x="58587" y="23642"/>
                  <a:pt x="58613" y="23661"/>
                  <a:pt x="58638" y="23680"/>
                </a:cubicBezTo>
                <a:cubicBezTo>
                  <a:pt x="58675" y="23706"/>
                  <a:pt x="58713" y="23740"/>
                  <a:pt x="58737" y="23763"/>
                </a:cubicBezTo>
                <a:lnTo>
                  <a:pt x="58737" y="23763"/>
                </a:lnTo>
                <a:cubicBezTo>
                  <a:pt x="58698" y="23734"/>
                  <a:pt x="58657" y="23705"/>
                  <a:pt x="58616" y="23673"/>
                </a:cubicBezTo>
                <a:lnTo>
                  <a:pt x="58616" y="23673"/>
                </a:lnTo>
                <a:cubicBezTo>
                  <a:pt x="58714" y="23762"/>
                  <a:pt x="58754" y="23792"/>
                  <a:pt x="58760" y="23792"/>
                </a:cubicBezTo>
                <a:cubicBezTo>
                  <a:pt x="58763" y="23792"/>
                  <a:pt x="58754" y="23780"/>
                  <a:pt x="58737" y="23763"/>
                </a:cubicBezTo>
                <a:lnTo>
                  <a:pt x="58737" y="23763"/>
                </a:lnTo>
                <a:cubicBezTo>
                  <a:pt x="58752" y="23775"/>
                  <a:pt x="58767" y="23787"/>
                  <a:pt x="58781" y="23799"/>
                </a:cubicBezTo>
                <a:cubicBezTo>
                  <a:pt x="58948" y="23930"/>
                  <a:pt x="59103" y="24049"/>
                  <a:pt x="59258" y="24180"/>
                </a:cubicBezTo>
                <a:cubicBezTo>
                  <a:pt x="59603" y="24478"/>
                  <a:pt x="59936" y="24775"/>
                  <a:pt x="60258" y="25109"/>
                </a:cubicBezTo>
                <a:cubicBezTo>
                  <a:pt x="60567" y="25406"/>
                  <a:pt x="60853" y="25728"/>
                  <a:pt x="61139" y="26049"/>
                </a:cubicBezTo>
                <a:cubicBezTo>
                  <a:pt x="61282" y="26204"/>
                  <a:pt x="61436" y="26383"/>
                  <a:pt x="61567" y="26561"/>
                </a:cubicBezTo>
                <a:cubicBezTo>
                  <a:pt x="61627" y="26621"/>
                  <a:pt x="61675" y="26704"/>
                  <a:pt x="61722" y="26764"/>
                </a:cubicBezTo>
                <a:cubicBezTo>
                  <a:pt x="61572" y="26593"/>
                  <a:pt x="61519" y="26533"/>
                  <a:pt x="61517" y="26533"/>
                </a:cubicBezTo>
                <a:lnTo>
                  <a:pt x="61517" y="26533"/>
                </a:lnTo>
                <a:cubicBezTo>
                  <a:pt x="61514" y="26533"/>
                  <a:pt x="61703" y="26757"/>
                  <a:pt x="61758" y="26835"/>
                </a:cubicBezTo>
                <a:cubicBezTo>
                  <a:pt x="62341" y="27621"/>
                  <a:pt x="62853" y="28442"/>
                  <a:pt x="63282" y="29300"/>
                </a:cubicBezTo>
                <a:cubicBezTo>
                  <a:pt x="63401" y="29526"/>
                  <a:pt x="63508" y="29752"/>
                  <a:pt x="63603" y="29978"/>
                </a:cubicBezTo>
                <a:lnTo>
                  <a:pt x="63763" y="30329"/>
                </a:lnTo>
                <a:lnTo>
                  <a:pt x="63763" y="30329"/>
                </a:lnTo>
                <a:cubicBezTo>
                  <a:pt x="63765" y="30334"/>
                  <a:pt x="63767" y="30341"/>
                  <a:pt x="63770" y="30347"/>
                </a:cubicBezTo>
                <a:cubicBezTo>
                  <a:pt x="63984" y="30883"/>
                  <a:pt x="64187" y="31419"/>
                  <a:pt x="64365" y="31967"/>
                </a:cubicBezTo>
                <a:cubicBezTo>
                  <a:pt x="65056" y="34015"/>
                  <a:pt x="65473" y="36170"/>
                  <a:pt x="65782" y="38313"/>
                </a:cubicBezTo>
                <a:cubicBezTo>
                  <a:pt x="65801" y="38511"/>
                  <a:pt x="65835" y="38710"/>
                  <a:pt x="65866" y="38908"/>
                </a:cubicBezTo>
                <a:lnTo>
                  <a:pt x="65866" y="38908"/>
                </a:lnTo>
                <a:cubicBezTo>
                  <a:pt x="65883" y="39048"/>
                  <a:pt x="65918" y="39342"/>
                  <a:pt x="65925" y="39408"/>
                </a:cubicBezTo>
                <a:cubicBezTo>
                  <a:pt x="66008" y="39956"/>
                  <a:pt x="66068" y="40503"/>
                  <a:pt x="66127" y="41063"/>
                </a:cubicBezTo>
                <a:cubicBezTo>
                  <a:pt x="66258" y="42206"/>
                  <a:pt x="66378" y="43373"/>
                  <a:pt x="66520" y="44516"/>
                </a:cubicBezTo>
                <a:cubicBezTo>
                  <a:pt x="67104" y="49112"/>
                  <a:pt x="67913" y="53874"/>
                  <a:pt x="70390" y="57875"/>
                </a:cubicBezTo>
                <a:cubicBezTo>
                  <a:pt x="72557" y="61363"/>
                  <a:pt x="75974" y="64399"/>
                  <a:pt x="80058" y="65304"/>
                </a:cubicBezTo>
                <a:cubicBezTo>
                  <a:pt x="80921" y="65497"/>
                  <a:pt x="81828" y="65612"/>
                  <a:pt x="82719" y="65612"/>
                </a:cubicBezTo>
                <a:cubicBezTo>
                  <a:pt x="82873" y="65612"/>
                  <a:pt x="83025" y="65609"/>
                  <a:pt x="83177" y="65602"/>
                </a:cubicBezTo>
                <a:cubicBezTo>
                  <a:pt x="84285" y="65554"/>
                  <a:pt x="85332" y="64661"/>
                  <a:pt x="85297" y="63483"/>
                </a:cubicBezTo>
                <a:cubicBezTo>
                  <a:pt x="85250" y="62411"/>
                  <a:pt x="84406" y="61374"/>
                  <a:pt x="83254" y="61374"/>
                </a:cubicBezTo>
                <a:cubicBezTo>
                  <a:pt x="83229" y="61374"/>
                  <a:pt x="83203" y="61374"/>
                  <a:pt x="83177" y="61375"/>
                </a:cubicBezTo>
                <a:cubicBezTo>
                  <a:pt x="83022" y="61379"/>
                  <a:pt x="82870" y="61382"/>
                  <a:pt x="82720" y="61382"/>
                </a:cubicBezTo>
                <a:cubicBezTo>
                  <a:pt x="82438" y="61382"/>
                  <a:pt x="82160" y="61372"/>
                  <a:pt x="81879" y="61345"/>
                </a:cubicBezTo>
                <a:lnTo>
                  <a:pt x="81879" y="61345"/>
                </a:lnTo>
                <a:cubicBezTo>
                  <a:pt x="81879" y="61345"/>
                  <a:pt x="81879" y="61345"/>
                  <a:pt x="81879" y="61345"/>
                </a:cubicBezTo>
                <a:lnTo>
                  <a:pt x="81879" y="61345"/>
                </a:lnTo>
                <a:cubicBezTo>
                  <a:pt x="81879" y="61345"/>
                  <a:pt x="81879" y="61345"/>
                  <a:pt x="81879" y="61345"/>
                </a:cubicBezTo>
                <a:lnTo>
                  <a:pt x="81879" y="61345"/>
                </a:lnTo>
                <a:cubicBezTo>
                  <a:pt x="81859" y="61343"/>
                  <a:pt x="81840" y="61341"/>
                  <a:pt x="81820" y="61339"/>
                </a:cubicBezTo>
                <a:cubicBezTo>
                  <a:pt x="81783" y="61337"/>
                  <a:pt x="81746" y="61331"/>
                  <a:pt x="81714" y="61323"/>
                </a:cubicBezTo>
                <a:lnTo>
                  <a:pt x="81714" y="61323"/>
                </a:lnTo>
                <a:cubicBezTo>
                  <a:pt x="81686" y="61321"/>
                  <a:pt x="81658" y="61319"/>
                  <a:pt x="81629" y="61316"/>
                </a:cubicBezTo>
                <a:cubicBezTo>
                  <a:pt x="81391" y="61268"/>
                  <a:pt x="81165" y="61220"/>
                  <a:pt x="80951" y="61161"/>
                </a:cubicBezTo>
                <a:cubicBezTo>
                  <a:pt x="80541" y="61072"/>
                  <a:pt x="80142" y="60932"/>
                  <a:pt x="79752" y="60798"/>
                </a:cubicBezTo>
                <a:lnTo>
                  <a:pt x="79752" y="60798"/>
                </a:lnTo>
                <a:cubicBezTo>
                  <a:pt x="79755" y="60800"/>
                  <a:pt x="79758" y="60802"/>
                  <a:pt x="79760" y="60804"/>
                </a:cubicBezTo>
                <a:cubicBezTo>
                  <a:pt x="79757" y="60802"/>
                  <a:pt x="79754" y="60800"/>
                  <a:pt x="79751" y="60798"/>
                </a:cubicBezTo>
                <a:lnTo>
                  <a:pt x="79751" y="60798"/>
                </a:lnTo>
                <a:cubicBezTo>
                  <a:pt x="79752" y="60798"/>
                  <a:pt x="79752" y="60798"/>
                  <a:pt x="79752" y="60798"/>
                </a:cubicBezTo>
                <a:lnTo>
                  <a:pt x="79752" y="60798"/>
                </a:lnTo>
                <a:cubicBezTo>
                  <a:pt x="79604" y="60690"/>
                  <a:pt x="79530" y="60653"/>
                  <a:pt x="79509" y="60653"/>
                </a:cubicBezTo>
                <a:cubicBezTo>
                  <a:pt x="79490" y="60653"/>
                  <a:pt x="79515" y="60684"/>
                  <a:pt x="79569" y="60718"/>
                </a:cubicBezTo>
                <a:lnTo>
                  <a:pt x="79569" y="60718"/>
                </a:lnTo>
                <a:cubicBezTo>
                  <a:pt x="79530" y="60704"/>
                  <a:pt x="79493" y="60690"/>
                  <a:pt x="79462" y="60673"/>
                </a:cubicBezTo>
                <a:cubicBezTo>
                  <a:pt x="79248" y="60565"/>
                  <a:pt x="79022" y="60470"/>
                  <a:pt x="78820" y="60363"/>
                </a:cubicBezTo>
                <a:cubicBezTo>
                  <a:pt x="78415" y="60137"/>
                  <a:pt x="78034" y="59899"/>
                  <a:pt x="77653" y="59649"/>
                </a:cubicBezTo>
                <a:cubicBezTo>
                  <a:pt x="77569" y="59589"/>
                  <a:pt x="77474" y="59530"/>
                  <a:pt x="77391" y="59458"/>
                </a:cubicBezTo>
                <a:cubicBezTo>
                  <a:pt x="77357" y="59433"/>
                  <a:pt x="77191" y="59281"/>
                  <a:pt x="77187" y="59281"/>
                </a:cubicBezTo>
                <a:lnTo>
                  <a:pt x="77187" y="59281"/>
                </a:lnTo>
                <a:cubicBezTo>
                  <a:pt x="77186" y="59281"/>
                  <a:pt x="77211" y="59306"/>
                  <a:pt x="77284" y="59375"/>
                </a:cubicBezTo>
                <a:cubicBezTo>
                  <a:pt x="77365" y="59446"/>
                  <a:pt x="77393" y="59471"/>
                  <a:pt x="77391" y="59471"/>
                </a:cubicBezTo>
                <a:cubicBezTo>
                  <a:pt x="77387" y="59471"/>
                  <a:pt x="77217" y="59329"/>
                  <a:pt x="77200" y="59303"/>
                </a:cubicBezTo>
                <a:cubicBezTo>
                  <a:pt x="77093" y="59220"/>
                  <a:pt x="76986" y="59137"/>
                  <a:pt x="76903" y="59053"/>
                </a:cubicBezTo>
                <a:cubicBezTo>
                  <a:pt x="76188" y="58422"/>
                  <a:pt x="75510" y="57744"/>
                  <a:pt x="74914" y="56994"/>
                </a:cubicBezTo>
                <a:cubicBezTo>
                  <a:pt x="74867" y="56936"/>
                  <a:pt x="74843" y="56898"/>
                  <a:pt x="74834" y="56875"/>
                </a:cubicBezTo>
                <a:lnTo>
                  <a:pt x="74834" y="56875"/>
                </a:lnTo>
                <a:cubicBezTo>
                  <a:pt x="74890" y="56939"/>
                  <a:pt x="74962" y="57014"/>
                  <a:pt x="74962" y="57053"/>
                </a:cubicBezTo>
                <a:cubicBezTo>
                  <a:pt x="74962" y="56945"/>
                  <a:pt x="74866" y="56850"/>
                  <a:pt x="74838" y="56850"/>
                </a:cubicBezTo>
                <a:cubicBezTo>
                  <a:pt x="74830" y="56850"/>
                  <a:pt x="74827" y="56858"/>
                  <a:pt x="74834" y="56875"/>
                </a:cubicBezTo>
                <a:lnTo>
                  <a:pt x="74834" y="56875"/>
                </a:lnTo>
                <a:cubicBezTo>
                  <a:pt x="74805" y="56842"/>
                  <a:pt x="74780" y="56812"/>
                  <a:pt x="74771" y="56791"/>
                </a:cubicBezTo>
                <a:cubicBezTo>
                  <a:pt x="74640" y="56613"/>
                  <a:pt x="74521" y="56434"/>
                  <a:pt x="74379" y="56244"/>
                </a:cubicBezTo>
                <a:cubicBezTo>
                  <a:pt x="74117" y="55839"/>
                  <a:pt x="73867" y="55422"/>
                  <a:pt x="73628" y="54993"/>
                </a:cubicBezTo>
                <a:cubicBezTo>
                  <a:pt x="73390" y="54553"/>
                  <a:pt x="73176" y="54124"/>
                  <a:pt x="72985" y="53684"/>
                </a:cubicBezTo>
                <a:cubicBezTo>
                  <a:pt x="72931" y="53575"/>
                  <a:pt x="72887" y="53467"/>
                  <a:pt x="72834" y="53358"/>
                </a:cubicBezTo>
                <a:lnTo>
                  <a:pt x="72834" y="53358"/>
                </a:lnTo>
                <a:cubicBezTo>
                  <a:pt x="72818" y="53313"/>
                  <a:pt x="72803" y="53274"/>
                  <a:pt x="72795" y="53255"/>
                </a:cubicBezTo>
                <a:cubicBezTo>
                  <a:pt x="72688" y="52981"/>
                  <a:pt x="72581" y="52707"/>
                  <a:pt x="72497" y="52445"/>
                </a:cubicBezTo>
                <a:cubicBezTo>
                  <a:pt x="71759" y="50374"/>
                  <a:pt x="71319" y="48207"/>
                  <a:pt x="70973" y="46052"/>
                </a:cubicBezTo>
                <a:cubicBezTo>
                  <a:pt x="70931" y="45797"/>
                  <a:pt x="70898" y="45533"/>
                  <a:pt x="70866" y="45276"/>
                </a:cubicBezTo>
                <a:lnTo>
                  <a:pt x="70866" y="45276"/>
                </a:lnTo>
                <a:cubicBezTo>
                  <a:pt x="70866" y="45277"/>
                  <a:pt x="70866" y="45277"/>
                  <a:pt x="70866" y="45278"/>
                </a:cubicBezTo>
                <a:cubicBezTo>
                  <a:pt x="70866" y="45277"/>
                  <a:pt x="70866" y="45276"/>
                  <a:pt x="70866" y="45276"/>
                </a:cubicBezTo>
                <a:lnTo>
                  <a:pt x="70866" y="45276"/>
                </a:lnTo>
                <a:cubicBezTo>
                  <a:pt x="70866" y="45276"/>
                  <a:pt x="70866" y="45276"/>
                  <a:pt x="70866" y="45276"/>
                </a:cubicBezTo>
                <a:lnTo>
                  <a:pt x="70866" y="45276"/>
                </a:lnTo>
                <a:cubicBezTo>
                  <a:pt x="70865" y="45267"/>
                  <a:pt x="70863" y="45257"/>
                  <a:pt x="70862" y="45248"/>
                </a:cubicBezTo>
                <a:lnTo>
                  <a:pt x="70862" y="45248"/>
                </a:lnTo>
                <a:cubicBezTo>
                  <a:pt x="70863" y="45257"/>
                  <a:pt x="70865" y="45266"/>
                  <a:pt x="70866" y="45276"/>
                </a:cubicBezTo>
                <a:lnTo>
                  <a:pt x="70866" y="45276"/>
                </a:lnTo>
                <a:cubicBezTo>
                  <a:pt x="70862" y="45244"/>
                  <a:pt x="70858" y="45213"/>
                  <a:pt x="70854" y="45183"/>
                </a:cubicBezTo>
                <a:cubicBezTo>
                  <a:pt x="70852" y="45160"/>
                  <a:pt x="70848" y="45130"/>
                  <a:pt x="70844" y="45099"/>
                </a:cubicBezTo>
                <a:lnTo>
                  <a:pt x="70844" y="45099"/>
                </a:lnTo>
                <a:cubicBezTo>
                  <a:pt x="70832" y="44998"/>
                  <a:pt x="70822" y="44900"/>
                  <a:pt x="70807" y="44802"/>
                </a:cubicBezTo>
                <a:cubicBezTo>
                  <a:pt x="70735" y="44242"/>
                  <a:pt x="70676" y="43694"/>
                  <a:pt x="70616" y="43147"/>
                </a:cubicBezTo>
                <a:cubicBezTo>
                  <a:pt x="70485" y="42039"/>
                  <a:pt x="70366" y="40932"/>
                  <a:pt x="70235" y="39825"/>
                </a:cubicBezTo>
                <a:cubicBezTo>
                  <a:pt x="69961" y="37575"/>
                  <a:pt x="69652" y="35336"/>
                  <a:pt x="69116" y="33134"/>
                </a:cubicBezTo>
                <a:cubicBezTo>
                  <a:pt x="68128" y="29038"/>
                  <a:pt x="66306" y="25168"/>
                  <a:pt x="63306" y="22156"/>
                </a:cubicBezTo>
                <a:cubicBezTo>
                  <a:pt x="57972" y="16774"/>
                  <a:pt x="50149" y="14643"/>
                  <a:pt x="42767" y="14191"/>
                </a:cubicBezTo>
                <a:cubicBezTo>
                  <a:pt x="41706" y="14127"/>
                  <a:pt x="40646" y="14099"/>
                  <a:pt x="39587" y="14099"/>
                </a:cubicBezTo>
                <a:cubicBezTo>
                  <a:pt x="32488" y="14099"/>
                  <a:pt x="25421" y="15345"/>
                  <a:pt x="18317" y="15345"/>
                </a:cubicBezTo>
                <a:cubicBezTo>
                  <a:pt x="17177" y="15345"/>
                  <a:pt x="16037" y="15313"/>
                  <a:pt x="14895" y="15238"/>
                </a:cubicBezTo>
                <a:cubicBezTo>
                  <a:pt x="14335" y="15203"/>
                  <a:pt x="13764" y="15143"/>
                  <a:pt x="13180" y="15084"/>
                </a:cubicBezTo>
                <a:lnTo>
                  <a:pt x="12479" y="15006"/>
                </a:lnTo>
                <a:lnTo>
                  <a:pt x="12479" y="15006"/>
                </a:lnTo>
                <a:cubicBezTo>
                  <a:pt x="12468" y="15004"/>
                  <a:pt x="12455" y="15002"/>
                  <a:pt x="12442" y="15000"/>
                </a:cubicBezTo>
                <a:cubicBezTo>
                  <a:pt x="12311" y="14988"/>
                  <a:pt x="12156" y="14953"/>
                  <a:pt x="12025" y="14941"/>
                </a:cubicBezTo>
                <a:cubicBezTo>
                  <a:pt x="11061" y="14786"/>
                  <a:pt x="10109" y="14572"/>
                  <a:pt x="9180" y="14250"/>
                </a:cubicBezTo>
                <a:cubicBezTo>
                  <a:pt x="8954" y="14179"/>
                  <a:pt x="8751" y="14107"/>
                  <a:pt x="8525" y="14012"/>
                </a:cubicBezTo>
                <a:cubicBezTo>
                  <a:pt x="8442" y="13976"/>
                  <a:pt x="8358" y="13941"/>
                  <a:pt x="8275" y="13893"/>
                </a:cubicBezTo>
                <a:cubicBezTo>
                  <a:pt x="7823" y="13691"/>
                  <a:pt x="7382" y="13441"/>
                  <a:pt x="6977" y="13155"/>
                </a:cubicBezTo>
                <a:cubicBezTo>
                  <a:pt x="6966" y="13149"/>
                  <a:pt x="6891" y="13100"/>
                  <a:pt x="6815" y="13048"/>
                </a:cubicBezTo>
                <a:lnTo>
                  <a:pt x="6815" y="13048"/>
                </a:lnTo>
                <a:cubicBezTo>
                  <a:pt x="6799" y="13032"/>
                  <a:pt x="6778" y="13013"/>
                  <a:pt x="6751" y="12988"/>
                </a:cubicBezTo>
                <a:cubicBezTo>
                  <a:pt x="6572" y="12845"/>
                  <a:pt x="6418" y="12691"/>
                  <a:pt x="6251" y="12524"/>
                </a:cubicBezTo>
                <a:cubicBezTo>
                  <a:pt x="6121" y="12394"/>
                  <a:pt x="5979" y="12252"/>
                  <a:pt x="5848" y="12098"/>
                </a:cubicBezTo>
                <a:lnTo>
                  <a:pt x="5848" y="12098"/>
                </a:lnTo>
                <a:cubicBezTo>
                  <a:pt x="5866" y="12125"/>
                  <a:pt x="5885" y="12156"/>
                  <a:pt x="5906" y="12190"/>
                </a:cubicBezTo>
                <a:cubicBezTo>
                  <a:pt x="5846" y="12095"/>
                  <a:pt x="5775" y="12012"/>
                  <a:pt x="5715" y="11917"/>
                </a:cubicBezTo>
                <a:cubicBezTo>
                  <a:pt x="5501" y="11619"/>
                  <a:pt x="5322" y="11298"/>
                  <a:pt x="5167" y="10964"/>
                </a:cubicBezTo>
                <a:cubicBezTo>
                  <a:pt x="5159" y="10949"/>
                  <a:pt x="5151" y="10932"/>
                  <a:pt x="5143" y="10914"/>
                </a:cubicBezTo>
                <a:lnTo>
                  <a:pt x="5143" y="10914"/>
                </a:lnTo>
                <a:cubicBezTo>
                  <a:pt x="5152" y="10941"/>
                  <a:pt x="5161" y="10973"/>
                  <a:pt x="5172" y="11008"/>
                </a:cubicBezTo>
                <a:lnTo>
                  <a:pt x="5172" y="11008"/>
                </a:lnTo>
                <a:cubicBezTo>
                  <a:pt x="5153" y="10962"/>
                  <a:pt x="5128" y="10918"/>
                  <a:pt x="5120" y="10869"/>
                </a:cubicBezTo>
                <a:cubicBezTo>
                  <a:pt x="5048" y="10655"/>
                  <a:pt x="4965" y="10452"/>
                  <a:pt x="4906" y="10238"/>
                </a:cubicBezTo>
                <a:lnTo>
                  <a:pt x="4775" y="9702"/>
                </a:lnTo>
                <a:cubicBezTo>
                  <a:pt x="4765" y="9658"/>
                  <a:pt x="4755" y="9612"/>
                  <a:pt x="4746" y="9567"/>
                </a:cubicBezTo>
                <a:lnTo>
                  <a:pt x="4746" y="9567"/>
                </a:lnTo>
                <a:cubicBezTo>
                  <a:pt x="4711" y="9179"/>
                  <a:pt x="4667" y="8791"/>
                  <a:pt x="4667" y="8392"/>
                </a:cubicBezTo>
                <a:cubicBezTo>
                  <a:pt x="4667" y="8214"/>
                  <a:pt x="4691" y="8023"/>
                  <a:pt x="4703" y="7845"/>
                </a:cubicBezTo>
                <a:cubicBezTo>
                  <a:pt x="4708" y="7804"/>
                  <a:pt x="4711" y="7761"/>
                  <a:pt x="4713" y="7717"/>
                </a:cubicBezTo>
                <a:lnTo>
                  <a:pt x="4713" y="7717"/>
                </a:lnTo>
                <a:cubicBezTo>
                  <a:pt x="4824" y="7345"/>
                  <a:pt x="4849" y="6941"/>
                  <a:pt x="4965" y="6559"/>
                </a:cubicBezTo>
                <a:cubicBezTo>
                  <a:pt x="5025" y="6380"/>
                  <a:pt x="5072" y="6202"/>
                  <a:pt x="5144" y="6035"/>
                </a:cubicBezTo>
                <a:cubicBezTo>
                  <a:pt x="5160" y="5991"/>
                  <a:pt x="5189" y="5936"/>
                  <a:pt x="5214" y="5892"/>
                </a:cubicBezTo>
                <a:lnTo>
                  <a:pt x="5214" y="5892"/>
                </a:lnTo>
                <a:cubicBezTo>
                  <a:pt x="5206" y="5908"/>
                  <a:pt x="5199" y="5924"/>
                  <a:pt x="5191" y="5940"/>
                </a:cubicBezTo>
                <a:cubicBezTo>
                  <a:pt x="5167" y="5999"/>
                  <a:pt x="5132" y="6071"/>
                  <a:pt x="5108" y="6130"/>
                </a:cubicBezTo>
                <a:cubicBezTo>
                  <a:pt x="5237" y="5892"/>
                  <a:pt x="5272" y="5814"/>
                  <a:pt x="5265" y="5814"/>
                </a:cubicBezTo>
                <a:lnTo>
                  <a:pt x="5265" y="5814"/>
                </a:lnTo>
                <a:cubicBezTo>
                  <a:pt x="5261" y="5814"/>
                  <a:pt x="5239" y="5847"/>
                  <a:pt x="5214" y="5892"/>
                </a:cubicBezTo>
                <a:lnTo>
                  <a:pt x="5214" y="5892"/>
                </a:lnTo>
                <a:cubicBezTo>
                  <a:pt x="5373" y="5557"/>
                  <a:pt x="5564" y="5222"/>
                  <a:pt x="5775" y="4898"/>
                </a:cubicBezTo>
                <a:lnTo>
                  <a:pt x="5775" y="4898"/>
                </a:lnTo>
                <a:cubicBezTo>
                  <a:pt x="5773" y="4906"/>
                  <a:pt x="5774" y="4910"/>
                  <a:pt x="5777" y="4910"/>
                </a:cubicBezTo>
                <a:cubicBezTo>
                  <a:pt x="5790" y="4910"/>
                  <a:pt x="5846" y="4841"/>
                  <a:pt x="5965" y="4638"/>
                </a:cubicBezTo>
                <a:lnTo>
                  <a:pt x="5965" y="4638"/>
                </a:lnTo>
                <a:cubicBezTo>
                  <a:pt x="5959" y="4646"/>
                  <a:pt x="5952" y="4653"/>
                  <a:pt x="5946" y="4661"/>
                </a:cubicBezTo>
                <a:lnTo>
                  <a:pt x="5946" y="4661"/>
                </a:lnTo>
                <a:cubicBezTo>
                  <a:pt x="5956" y="4647"/>
                  <a:pt x="5967" y="4632"/>
                  <a:pt x="5977" y="4618"/>
                </a:cubicBezTo>
                <a:lnTo>
                  <a:pt x="5977" y="4618"/>
                </a:lnTo>
                <a:cubicBezTo>
                  <a:pt x="5973" y="4625"/>
                  <a:pt x="5969" y="4632"/>
                  <a:pt x="5965" y="4638"/>
                </a:cubicBezTo>
                <a:lnTo>
                  <a:pt x="5965" y="4638"/>
                </a:lnTo>
                <a:cubicBezTo>
                  <a:pt x="6045" y="4547"/>
                  <a:pt x="6124" y="4451"/>
                  <a:pt x="6203" y="4356"/>
                </a:cubicBezTo>
                <a:cubicBezTo>
                  <a:pt x="6334" y="4213"/>
                  <a:pt x="6489" y="4082"/>
                  <a:pt x="6632" y="3939"/>
                </a:cubicBezTo>
                <a:cubicBezTo>
                  <a:pt x="6645" y="3930"/>
                  <a:pt x="6658" y="3921"/>
                  <a:pt x="6670" y="3911"/>
                </a:cubicBezTo>
                <a:lnTo>
                  <a:pt x="6670" y="3911"/>
                </a:lnTo>
                <a:cubicBezTo>
                  <a:pt x="6628" y="3955"/>
                  <a:pt x="6602" y="3992"/>
                  <a:pt x="6611" y="3992"/>
                </a:cubicBezTo>
                <a:cubicBezTo>
                  <a:pt x="6621" y="3992"/>
                  <a:pt x="6682" y="3939"/>
                  <a:pt x="6825" y="3784"/>
                </a:cubicBezTo>
                <a:lnTo>
                  <a:pt x="6825" y="3784"/>
                </a:lnTo>
                <a:cubicBezTo>
                  <a:pt x="6821" y="3787"/>
                  <a:pt x="6817" y="3790"/>
                  <a:pt x="6813" y="3793"/>
                </a:cubicBezTo>
                <a:lnTo>
                  <a:pt x="6813" y="3793"/>
                </a:lnTo>
                <a:cubicBezTo>
                  <a:pt x="6825" y="3782"/>
                  <a:pt x="6836" y="3771"/>
                  <a:pt x="6846" y="3761"/>
                </a:cubicBezTo>
                <a:lnTo>
                  <a:pt x="6846" y="3761"/>
                </a:lnTo>
                <a:cubicBezTo>
                  <a:pt x="6839" y="3769"/>
                  <a:pt x="6832" y="3776"/>
                  <a:pt x="6825" y="3784"/>
                </a:cubicBezTo>
                <a:lnTo>
                  <a:pt x="6825" y="3784"/>
                </a:lnTo>
                <a:cubicBezTo>
                  <a:pt x="7687" y="3142"/>
                  <a:pt x="8167" y="1932"/>
                  <a:pt x="7525" y="939"/>
                </a:cubicBezTo>
                <a:cubicBezTo>
                  <a:pt x="7152" y="420"/>
                  <a:pt x="6403" y="0"/>
                  <a:pt x="56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6" name="Shape 1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solidFill>
          <a:schemeClr val="dk1"/>
        </a:solidFill>
      </p:bgPr>
    </p:bg>
    <p:spTree>
      <p:nvGrpSpPr>
        <p:cNvPr id="117" name="Shape 117"/>
        <p:cNvGrpSpPr/>
        <p:nvPr/>
      </p:nvGrpSpPr>
      <p:grpSpPr>
        <a:xfrm>
          <a:off x="0" y="0"/>
          <a:ext cx="0" cy="0"/>
          <a:chOff x="0" y="0"/>
          <a:chExt cx="0" cy="0"/>
        </a:xfrm>
      </p:grpSpPr>
      <p:sp>
        <p:nvSpPr>
          <p:cNvPr id="118" name="Google Shape;118;p13"/>
          <p:cNvSpPr txBox="1"/>
          <p:nvPr>
            <p:ph type="title"/>
          </p:nvPr>
        </p:nvSpPr>
        <p:spPr>
          <a:xfrm>
            <a:off x="720000" y="969550"/>
            <a:ext cx="2478000" cy="11625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9" name="Google Shape;119;p13"/>
          <p:cNvSpPr txBox="1"/>
          <p:nvPr>
            <p:ph idx="2" type="title"/>
          </p:nvPr>
        </p:nvSpPr>
        <p:spPr>
          <a:xfrm>
            <a:off x="3419276" y="1366900"/>
            <a:ext cx="23598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0" name="Google Shape;120;p13"/>
          <p:cNvSpPr txBox="1"/>
          <p:nvPr>
            <p:ph idx="1" type="subTitle"/>
          </p:nvPr>
        </p:nvSpPr>
        <p:spPr>
          <a:xfrm>
            <a:off x="3419276" y="1793550"/>
            <a:ext cx="2359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1" name="Google Shape;121;p13"/>
          <p:cNvSpPr txBox="1"/>
          <p:nvPr>
            <p:ph idx="3" type="title"/>
          </p:nvPr>
        </p:nvSpPr>
        <p:spPr>
          <a:xfrm>
            <a:off x="6118548" y="1366900"/>
            <a:ext cx="23598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2" name="Google Shape;122;p13"/>
          <p:cNvSpPr txBox="1"/>
          <p:nvPr>
            <p:ph idx="4" type="subTitle"/>
          </p:nvPr>
        </p:nvSpPr>
        <p:spPr>
          <a:xfrm>
            <a:off x="6118545" y="1793550"/>
            <a:ext cx="2359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3" name="Google Shape;123;p13"/>
          <p:cNvSpPr txBox="1"/>
          <p:nvPr>
            <p:ph idx="5" type="title"/>
          </p:nvPr>
        </p:nvSpPr>
        <p:spPr>
          <a:xfrm>
            <a:off x="3419281" y="3291775"/>
            <a:ext cx="23598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4" name="Google Shape;124;p13"/>
          <p:cNvSpPr txBox="1"/>
          <p:nvPr>
            <p:ph idx="6" type="subTitle"/>
          </p:nvPr>
        </p:nvSpPr>
        <p:spPr>
          <a:xfrm>
            <a:off x="3419276" y="3718400"/>
            <a:ext cx="2359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5" name="Google Shape;125;p13"/>
          <p:cNvSpPr txBox="1"/>
          <p:nvPr>
            <p:ph idx="7" type="title"/>
          </p:nvPr>
        </p:nvSpPr>
        <p:spPr>
          <a:xfrm>
            <a:off x="6118551" y="3291775"/>
            <a:ext cx="23598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6" name="Google Shape;126;p13"/>
          <p:cNvSpPr txBox="1"/>
          <p:nvPr>
            <p:ph idx="8" type="subTitle"/>
          </p:nvPr>
        </p:nvSpPr>
        <p:spPr>
          <a:xfrm>
            <a:off x="6118545" y="3718400"/>
            <a:ext cx="2359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7" name="Google Shape;127;p13"/>
          <p:cNvSpPr txBox="1"/>
          <p:nvPr>
            <p:ph idx="9" type="title"/>
          </p:nvPr>
        </p:nvSpPr>
        <p:spPr>
          <a:xfrm>
            <a:off x="720005" y="3291775"/>
            <a:ext cx="23598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8" name="Google Shape;128;p13"/>
          <p:cNvSpPr txBox="1"/>
          <p:nvPr>
            <p:ph idx="13" type="subTitle"/>
          </p:nvPr>
        </p:nvSpPr>
        <p:spPr>
          <a:xfrm>
            <a:off x="720000" y="3718400"/>
            <a:ext cx="2359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 name="Google Shape;129;p13"/>
          <p:cNvSpPr txBox="1"/>
          <p:nvPr>
            <p:ph hasCustomPrompt="1" idx="14" type="title"/>
          </p:nvPr>
        </p:nvSpPr>
        <p:spPr>
          <a:xfrm>
            <a:off x="720005" y="2865150"/>
            <a:ext cx="2359800" cy="36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29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r>
              <a:t>xx%</a:t>
            </a:r>
          </a:p>
        </p:txBody>
      </p:sp>
      <p:sp>
        <p:nvSpPr>
          <p:cNvPr id="130" name="Google Shape;130;p13"/>
          <p:cNvSpPr txBox="1"/>
          <p:nvPr>
            <p:ph hasCustomPrompt="1" idx="15" type="title"/>
          </p:nvPr>
        </p:nvSpPr>
        <p:spPr>
          <a:xfrm>
            <a:off x="3419250" y="940300"/>
            <a:ext cx="2359800" cy="36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29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r>
              <a:t>xx%</a:t>
            </a:r>
          </a:p>
        </p:txBody>
      </p:sp>
      <p:sp>
        <p:nvSpPr>
          <p:cNvPr id="131" name="Google Shape;131;p13"/>
          <p:cNvSpPr txBox="1"/>
          <p:nvPr>
            <p:ph hasCustomPrompt="1" idx="16" type="title"/>
          </p:nvPr>
        </p:nvSpPr>
        <p:spPr>
          <a:xfrm>
            <a:off x="3419250" y="2865150"/>
            <a:ext cx="2359800" cy="36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29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r>
              <a:t>xx%</a:t>
            </a:r>
          </a:p>
        </p:txBody>
      </p:sp>
      <p:sp>
        <p:nvSpPr>
          <p:cNvPr id="132" name="Google Shape;132;p13"/>
          <p:cNvSpPr txBox="1"/>
          <p:nvPr>
            <p:ph hasCustomPrompt="1" idx="17" type="title"/>
          </p:nvPr>
        </p:nvSpPr>
        <p:spPr>
          <a:xfrm>
            <a:off x="6118500" y="940300"/>
            <a:ext cx="2359800" cy="36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29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r>
              <a:t>xx%</a:t>
            </a:r>
          </a:p>
        </p:txBody>
      </p:sp>
      <p:sp>
        <p:nvSpPr>
          <p:cNvPr id="133" name="Google Shape;133;p13"/>
          <p:cNvSpPr txBox="1"/>
          <p:nvPr>
            <p:ph hasCustomPrompt="1" idx="18" type="title"/>
          </p:nvPr>
        </p:nvSpPr>
        <p:spPr>
          <a:xfrm>
            <a:off x="6118500" y="2865150"/>
            <a:ext cx="2359800" cy="36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29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r>
              <a:t>xx%</a:t>
            </a:r>
          </a:p>
        </p:txBody>
      </p:sp>
      <p:sp>
        <p:nvSpPr>
          <p:cNvPr id="134" name="Google Shape;134;p13"/>
          <p:cNvSpPr/>
          <p:nvPr/>
        </p:nvSpPr>
        <p:spPr>
          <a:xfrm rot="387207">
            <a:off x="-152994" y="233087"/>
            <a:ext cx="723652" cy="1310473"/>
          </a:xfrm>
          <a:custGeom>
            <a:rect b="b" l="l" r="r" t="t"/>
            <a:pathLst>
              <a:path extrusionOk="0" h="52417" w="28945">
                <a:moveTo>
                  <a:pt x="10764" y="4301"/>
                </a:moveTo>
                <a:cubicBezTo>
                  <a:pt x="10897" y="4315"/>
                  <a:pt x="10990" y="4326"/>
                  <a:pt x="10990" y="4329"/>
                </a:cubicBezTo>
                <a:cubicBezTo>
                  <a:pt x="10990" y="4330"/>
                  <a:pt x="10988" y="4330"/>
                  <a:pt x="10984" y="4330"/>
                </a:cubicBezTo>
                <a:cubicBezTo>
                  <a:pt x="10954" y="4330"/>
                  <a:pt x="10827" y="4311"/>
                  <a:pt x="10764" y="4301"/>
                </a:cubicBezTo>
                <a:close/>
                <a:moveTo>
                  <a:pt x="14419" y="5246"/>
                </a:moveTo>
                <a:lnTo>
                  <a:pt x="14419" y="5246"/>
                </a:lnTo>
                <a:cubicBezTo>
                  <a:pt x="14450" y="5265"/>
                  <a:pt x="14488" y="5280"/>
                  <a:pt x="14526" y="5296"/>
                </a:cubicBezTo>
                <a:lnTo>
                  <a:pt x="14526" y="5296"/>
                </a:lnTo>
                <a:cubicBezTo>
                  <a:pt x="14491" y="5279"/>
                  <a:pt x="14455" y="5261"/>
                  <a:pt x="14419" y="5246"/>
                </a:cubicBezTo>
                <a:close/>
                <a:moveTo>
                  <a:pt x="14526" y="5296"/>
                </a:moveTo>
                <a:lnTo>
                  <a:pt x="14526" y="5296"/>
                </a:lnTo>
                <a:cubicBezTo>
                  <a:pt x="14556" y="5310"/>
                  <a:pt x="14585" y="5324"/>
                  <a:pt x="14613" y="5336"/>
                </a:cubicBezTo>
                <a:lnTo>
                  <a:pt x="14613" y="5336"/>
                </a:lnTo>
                <a:cubicBezTo>
                  <a:pt x="14586" y="5321"/>
                  <a:pt x="14556" y="5309"/>
                  <a:pt x="14526" y="5296"/>
                </a:cubicBezTo>
                <a:close/>
                <a:moveTo>
                  <a:pt x="19720" y="9260"/>
                </a:moveTo>
                <a:cubicBezTo>
                  <a:pt x="19727" y="9268"/>
                  <a:pt x="19734" y="9275"/>
                  <a:pt x="19741" y="9282"/>
                </a:cubicBezTo>
                <a:cubicBezTo>
                  <a:pt x="19801" y="9362"/>
                  <a:pt x="19823" y="9392"/>
                  <a:pt x="19822" y="9392"/>
                </a:cubicBezTo>
                <a:cubicBezTo>
                  <a:pt x="19821" y="9392"/>
                  <a:pt x="19768" y="9323"/>
                  <a:pt x="19720" y="9260"/>
                </a:cubicBezTo>
                <a:close/>
                <a:moveTo>
                  <a:pt x="21603" y="20594"/>
                </a:moveTo>
                <a:cubicBezTo>
                  <a:pt x="21595" y="20611"/>
                  <a:pt x="21585" y="20630"/>
                  <a:pt x="21575" y="20653"/>
                </a:cubicBezTo>
                <a:cubicBezTo>
                  <a:pt x="21541" y="20728"/>
                  <a:pt x="21523" y="20769"/>
                  <a:pt x="21516" y="20787"/>
                </a:cubicBezTo>
                <a:lnTo>
                  <a:pt x="21516" y="20787"/>
                </a:lnTo>
                <a:cubicBezTo>
                  <a:pt x="21532" y="20753"/>
                  <a:pt x="21548" y="20720"/>
                  <a:pt x="21563" y="20688"/>
                </a:cubicBezTo>
                <a:cubicBezTo>
                  <a:pt x="21569" y="20672"/>
                  <a:pt x="21579" y="20650"/>
                  <a:pt x="21590" y="20627"/>
                </a:cubicBezTo>
                <a:lnTo>
                  <a:pt x="21590" y="20627"/>
                </a:lnTo>
                <a:cubicBezTo>
                  <a:pt x="21595" y="20615"/>
                  <a:pt x="21599" y="20604"/>
                  <a:pt x="21603" y="20594"/>
                </a:cubicBezTo>
                <a:close/>
                <a:moveTo>
                  <a:pt x="21281" y="28961"/>
                </a:moveTo>
                <a:cubicBezTo>
                  <a:pt x="21394" y="28994"/>
                  <a:pt x="21451" y="29005"/>
                  <a:pt x="21471" y="29005"/>
                </a:cubicBezTo>
                <a:lnTo>
                  <a:pt x="21471" y="29005"/>
                </a:lnTo>
                <a:cubicBezTo>
                  <a:pt x="21409" y="28992"/>
                  <a:pt x="21348" y="28978"/>
                  <a:pt x="21287" y="28962"/>
                </a:cubicBezTo>
                <a:lnTo>
                  <a:pt x="21287" y="28962"/>
                </a:lnTo>
                <a:cubicBezTo>
                  <a:pt x="21285" y="28962"/>
                  <a:pt x="21283" y="28962"/>
                  <a:pt x="21281" y="28961"/>
                </a:cubicBezTo>
                <a:close/>
                <a:moveTo>
                  <a:pt x="19787" y="28967"/>
                </a:moveTo>
                <a:cubicBezTo>
                  <a:pt x="19664" y="29005"/>
                  <a:pt x="19600" y="29017"/>
                  <a:pt x="19576" y="29017"/>
                </a:cubicBezTo>
                <a:cubicBezTo>
                  <a:pt x="19573" y="29017"/>
                  <a:pt x="19570" y="29017"/>
                  <a:pt x="19569" y="29017"/>
                </a:cubicBezTo>
                <a:lnTo>
                  <a:pt x="19569" y="29017"/>
                </a:lnTo>
                <a:cubicBezTo>
                  <a:pt x="19637" y="29002"/>
                  <a:pt x="19706" y="28986"/>
                  <a:pt x="19773" y="28968"/>
                </a:cubicBezTo>
                <a:lnTo>
                  <a:pt x="19773" y="28968"/>
                </a:lnTo>
                <a:cubicBezTo>
                  <a:pt x="19778" y="28968"/>
                  <a:pt x="19782" y="28967"/>
                  <a:pt x="19787" y="28967"/>
                </a:cubicBezTo>
                <a:close/>
                <a:moveTo>
                  <a:pt x="23146" y="29678"/>
                </a:moveTo>
                <a:cubicBezTo>
                  <a:pt x="23177" y="29693"/>
                  <a:pt x="23267" y="29763"/>
                  <a:pt x="23263" y="29763"/>
                </a:cubicBezTo>
                <a:cubicBezTo>
                  <a:pt x="23261" y="29763"/>
                  <a:pt x="23231" y="29741"/>
                  <a:pt x="23146" y="29678"/>
                </a:cubicBezTo>
                <a:close/>
                <a:moveTo>
                  <a:pt x="24384" y="34083"/>
                </a:moveTo>
                <a:cubicBezTo>
                  <a:pt x="24384" y="34084"/>
                  <a:pt x="24383" y="34086"/>
                  <a:pt x="24383" y="34087"/>
                </a:cubicBezTo>
                <a:lnTo>
                  <a:pt x="24383" y="34087"/>
                </a:lnTo>
                <a:cubicBezTo>
                  <a:pt x="24383" y="34086"/>
                  <a:pt x="24384" y="34084"/>
                  <a:pt x="24384" y="34083"/>
                </a:cubicBezTo>
                <a:close/>
                <a:moveTo>
                  <a:pt x="23328" y="37740"/>
                </a:moveTo>
                <a:cubicBezTo>
                  <a:pt x="23321" y="37756"/>
                  <a:pt x="23318" y="37763"/>
                  <a:pt x="23318" y="37763"/>
                </a:cubicBezTo>
                <a:cubicBezTo>
                  <a:pt x="23318" y="37763"/>
                  <a:pt x="23322" y="37755"/>
                  <a:pt x="23328" y="37740"/>
                </a:cubicBezTo>
                <a:close/>
                <a:moveTo>
                  <a:pt x="21265" y="41298"/>
                </a:moveTo>
                <a:lnTo>
                  <a:pt x="21265" y="41298"/>
                </a:lnTo>
                <a:cubicBezTo>
                  <a:pt x="21259" y="41304"/>
                  <a:pt x="21252" y="41311"/>
                  <a:pt x="21246" y="41318"/>
                </a:cubicBezTo>
                <a:lnTo>
                  <a:pt x="21246" y="41318"/>
                </a:lnTo>
                <a:cubicBezTo>
                  <a:pt x="21255" y="41307"/>
                  <a:pt x="21262" y="41300"/>
                  <a:pt x="21265" y="41298"/>
                </a:cubicBezTo>
                <a:close/>
                <a:moveTo>
                  <a:pt x="21175" y="41407"/>
                </a:moveTo>
                <a:cubicBezTo>
                  <a:pt x="21173" y="41410"/>
                  <a:pt x="21171" y="41414"/>
                  <a:pt x="21170" y="41417"/>
                </a:cubicBezTo>
                <a:cubicBezTo>
                  <a:pt x="21113" y="41493"/>
                  <a:pt x="21091" y="41521"/>
                  <a:pt x="21091" y="41521"/>
                </a:cubicBezTo>
                <a:cubicBezTo>
                  <a:pt x="21090" y="41521"/>
                  <a:pt x="21132" y="41464"/>
                  <a:pt x="21175" y="41407"/>
                </a:cubicBezTo>
                <a:close/>
                <a:moveTo>
                  <a:pt x="8718" y="1"/>
                </a:moveTo>
                <a:cubicBezTo>
                  <a:pt x="6373" y="1"/>
                  <a:pt x="4023" y="413"/>
                  <a:pt x="1846" y="1234"/>
                </a:cubicBezTo>
                <a:cubicBezTo>
                  <a:pt x="822" y="1627"/>
                  <a:pt x="0" y="2674"/>
                  <a:pt x="370" y="3841"/>
                </a:cubicBezTo>
                <a:cubicBezTo>
                  <a:pt x="685" y="4648"/>
                  <a:pt x="1529" y="5399"/>
                  <a:pt x="2438" y="5399"/>
                </a:cubicBezTo>
                <a:cubicBezTo>
                  <a:pt x="2628" y="5399"/>
                  <a:pt x="2821" y="5366"/>
                  <a:pt x="3013" y="5294"/>
                </a:cubicBezTo>
                <a:cubicBezTo>
                  <a:pt x="3787" y="4996"/>
                  <a:pt x="4572" y="4758"/>
                  <a:pt x="5394" y="4579"/>
                </a:cubicBezTo>
                <a:cubicBezTo>
                  <a:pt x="5763" y="4496"/>
                  <a:pt x="6132" y="4436"/>
                  <a:pt x="6501" y="4365"/>
                </a:cubicBezTo>
                <a:cubicBezTo>
                  <a:pt x="6528" y="4365"/>
                  <a:pt x="6632" y="4339"/>
                  <a:pt x="6721" y="4320"/>
                </a:cubicBezTo>
                <a:lnTo>
                  <a:pt x="6721" y="4320"/>
                </a:lnTo>
                <a:cubicBezTo>
                  <a:pt x="6649" y="4328"/>
                  <a:pt x="6575" y="4336"/>
                  <a:pt x="6571" y="4336"/>
                </a:cubicBezTo>
                <a:cubicBezTo>
                  <a:pt x="6568" y="4336"/>
                  <a:pt x="6608" y="4331"/>
                  <a:pt x="6727" y="4317"/>
                </a:cubicBezTo>
                <a:cubicBezTo>
                  <a:pt x="6731" y="4317"/>
                  <a:pt x="6735" y="4317"/>
                  <a:pt x="6738" y="4317"/>
                </a:cubicBezTo>
                <a:lnTo>
                  <a:pt x="6738" y="4317"/>
                </a:lnTo>
                <a:cubicBezTo>
                  <a:pt x="6733" y="4318"/>
                  <a:pt x="6727" y="4319"/>
                  <a:pt x="6721" y="4320"/>
                </a:cubicBezTo>
                <a:lnTo>
                  <a:pt x="6721" y="4320"/>
                </a:lnTo>
                <a:cubicBezTo>
                  <a:pt x="6741" y="4318"/>
                  <a:pt x="6761" y="4316"/>
                  <a:pt x="6779" y="4314"/>
                </a:cubicBezTo>
                <a:lnTo>
                  <a:pt x="6779" y="4314"/>
                </a:lnTo>
                <a:cubicBezTo>
                  <a:pt x="6766" y="4315"/>
                  <a:pt x="6752" y="4316"/>
                  <a:pt x="6738" y="4317"/>
                </a:cubicBezTo>
                <a:lnTo>
                  <a:pt x="6738" y="4317"/>
                </a:lnTo>
                <a:cubicBezTo>
                  <a:pt x="6782" y="4308"/>
                  <a:pt x="6820" y="4301"/>
                  <a:pt x="6842" y="4301"/>
                </a:cubicBezTo>
                <a:cubicBezTo>
                  <a:pt x="6851" y="4301"/>
                  <a:pt x="6857" y="4302"/>
                  <a:pt x="6858" y="4305"/>
                </a:cubicBezTo>
                <a:cubicBezTo>
                  <a:pt x="6858" y="4305"/>
                  <a:pt x="6824" y="4309"/>
                  <a:pt x="6779" y="4314"/>
                </a:cubicBezTo>
                <a:lnTo>
                  <a:pt x="6779" y="4314"/>
                </a:lnTo>
                <a:cubicBezTo>
                  <a:pt x="6975" y="4300"/>
                  <a:pt x="7162" y="4269"/>
                  <a:pt x="7370" y="4258"/>
                </a:cubicBezTo>
                <a:cubicBezTo>
                  <a:pt x="7884" y="4221"/>
                  <a:pt x="8402" y="4202"/>
                  <a:pt x="8922" y="4202"/>
                </a:cubicBezTo>
                <a:cubicBezTo>
                  <a:pt x="9234" y="4202"/>
                  <a:pt x="9546" y="4209"/>
                  <a:pt x="9859" y="4222"/>
                </a:cubicBezTo>
                <a:cubicBezTo>
                  <a:pt x="9924" y="4222"/>
                  <a:pt x="10432" y="4267"/>
                  <a:pt x="10745" y="4299"/>
                </a:cubicBezTo>
                <a:lnTo>
                  <a:pt x="10745" y="4299"/>
                </a:lnTo>
                <a:cubicBezTo>
                  <a:pt x="10762" y="4302"/>
                  <a:pt x="10794" y="4308"/>
                  <a:pt x="10847" y="4317"/>
                </a:cubicBezTo>
                <a:cubicBezTo>
                  <a:pt x="10942" y="4329"/>
                  <a:pt x="11026" y="4341"/>
                  <a:pt x="11133" y="4365"/>
                </a:cubicBezTo>
                <a:cubicBezTo>
                  <a:pt x="11371" y="4401"/>
                  <a:pt x="11597" y="4436"/>
                  <a:pt x="11835" y="4496"/>
                </a:cubicBezTo>
                <a:cubicBezTo>
                  <a:pt x="12621" y="4663"/>
                  <a:pt x="13383" y="4877"/>
                  <a:pt x="14133" y="5151"/>
                </a:cubicBezTo>
                <a:cubicBezTo>
                  <a:pt x="14240" y="5186"/>
                  <a:pt x="14597" y="5270"/>
                  <a:pt x="14657" y="5353"/>
                </a:cubicBezTo>
                <a:cubicBezTo>
                  <a:pt x="14643" y="5348"/>
                  <a:pt x="14628" y="5343"/>
                  <a:pt x="14613" y="5336"/>
                </a:cubicBezTo>
                <a:lnTo>
                  <a:pt x="14613" y="5336"/>
                </a:lnTo>
                <a:cubicBezTo>
                  <a:pt x="14616" y="5338"/>
                  <a:pt x="14618" y="5340"/>
                  <a:pt x="14621" y="5341"/>
                </a:cubicBezTo>
                <a:cubicBezTo>
                  <a:pt x="14705" y="5389"/>
                  <a:pt x="14776" y="5413"/>
                  <a:pt x="14871" y="5460"/>
                </a:cubicBezTo>
                <a:cubicBezTo>
                  <a:pt x="15252" y="5639"/>
                  <a:pt x="15621" y="5829"/>
                  <a:pt x="16002" y="6044"/>
                </a:cubicBezTo>
                <a:cubicBezTo>
                  <a:pt x="16348" y="6234"/>
                  <a:pt x="16681" y="6437"/>
                  <a:pt x="17014" y="6663"/>
                </a:cubicBezTo>
                <a:cubicBezTo>
                  <a:pt x="17124" y="6745"/>
                  <a:pt x="17226" y="6827"/>
                  <a:pt x="17337" y="6898"/>
                </a:cubicBezTo>
                <a:lnTo>
                  <a:pt x="17337" y="6898"/>
                </a:lnTo>
                <a:cubicBezTo>
                  <a:pt x="17333" y="6891"/>
                  <a:pt x="17328" y="6884"/>
                  <a:pt x="17324" y="6877"/>
                </a:cubicBezTo>
                <a:lnTo>
                  <a:pt x="17324" y="6877"/>
                </a:lnTo>
                <a:cubicBezTo>
                  <a:pt x="17330" y="6886"/>
                  <a:pt x="17337" y="6894"/>
                  <a:pt x="17345" y="6903"/>
                </a:cubicBezTo>
                <a:lnTo>
                  <a:pt x="17345" y="6903"/>
                </a:lnTo>
                <a:cubicBezTo>
                  <a:pt x="17343" y="6901"/>
                  <a:pt x="17340" y="6900"/>
                  <a:pt x="17337" y="6898"/>
                </a:cubicBezTo>
                <a:lnTo>
                  <a:pt x="17337" y="6898"/>
                </a:lnTo>
                <a:cubicBezTo>
                  <a:pt x="17408" y="7004"/>
                  <a:pt x="17488" y="7050"/>
                  <a:pt x="17516" y="7050"/>
                </a:cubicBezTo>
                <a:cubicBezTo>
                  <a:pt x="17524" y="7050"/>
                  <a:pt x="17527" y="7047"/>
                  <a:pt x="17526" y="7040"/>
                </a:cubicBezTo>
                <a:lnTo>
                  <a:pt x="17526" y="7040"/>
                </a:lnTo>
                <a:cubicBezTo>
                  <a:pt x="17468" y="6997"/>
                  <a:pt x="17390" y="6950"/>
                  <a:pt x="17345" y="6903"/>
                </a:cubicBezTo>
                <a:lnTo>
                  <a:pt x="17345" y="6903"/>
                </a:lnTo>
                <a:cubicBezTo>
                  <a:pt x="17377" y="6923"/>
                  <a:pt x="17409" y="6942"/>
                  <a:pt x="17443" y="6961"/>
                </a:cubicBezTo>
                <a:cubicBezTo>
                  <a:pt x="17499" y="6999"/>
                  <a:pt x="17523" y="7026"/>
                  <a:pt x="17526" y="7040"/>
                </a:cubicBezTo>
                <a:lnTo>
                  <a:pt x="17526" y="7040"/>
                </a:lnTo>
                <a:cubicBezTo>
                  <a:pt x="17545" y="7053"/>
                  <a:pt x="17561" y="7067"/>
                  <a:pt x="17574" y="7080"/>
                </a:cubicBezTo>
                <a:cubicBezTo>
                  <a:pt x="18169" y="7568"/>
                  <a:pt x="18717" y="8104"/>
                  <a:pt x="19229" y="8675"/>
                </a:cubicBezTo>
                <a:cubicBezTo>
                  <a:pt x="19348" y="8806"/>
                  <a:pt x="19455" y="8937"/>
                  <a:pt x="19574" y="9080"/>
                </a:cubicBezTo>
                <a:cubicBezTo>
                  <a:pt x="19610" y="9123"/>
                  <a:pt x="19638" y="9162"/>
                  <a:pt x="19670" y="9202"/>
                </a:cubicBezTo>
                <a:lnTo>
                  <a:pt x="19670" y="9202"/>
                </a:lnTo>
                <a:cubicBezTo>
                  <a:pt x="19868" y="9521"/>
                  <a:pt x="20118" y="9819"/>
                  <a:pt x="20312" y="10139"/>
                </a:cubicBezTo>
                <a:cubicBezTo>
                  <a:pt x="20695" y="10725"/>
                  <a:pt x="21025" y="11353"/>
                  <a:pt x="21321" y="11993"/>
                </a:cubicBezTo>
                <a:lnTo>
                  <a:pt x="21321" y="11993"/>
                </a:lnTo>
                <a:cubicBezTo>
                  <a:pt x="21346" y="12085"/>
                  <a:pt x="21411" y="12175"/>
                  <a:pt x="21432" y="12247"/>
                </a:cubicBezTo>
                <a:lnTo>
                  <a:pt x="21610" y="12735"/>
                </a:lnTo>
                <a:cubicBezTo>
                  <a:pt x="21741" y="13116"/>
                  <a:pt x="21848" y="13485"/>
                  <a:pt x="21956" y="13866"/>
                </a:cubicBezTo>
                <a:cubicBezTo>
                  <a:pt x="22039" y="14223"/>
                  <a:pt x="22134" y="14581"/>
                  <a:pt x="22194" y="14962"/>
                </a:cubicBezTo>
                <a:cubicBezTo>
                  <a:pt x="22209" y="15085"/>
                  <a:pt x="22224" y="15347"/>
                  <a:pt x="22227" y="15347"/>
                </a:cubicBezTo>
                <a:cubicBezTo>
                  <a:pt x="22228" y="15347"/>
                  <a:pt x="22227" y="15291"/>
                  <a:pt x="22221" y="15141"/>
                </a:cubicBezTo>
                <a:lnTo>
                  <a:pt x="22221" y="15141"/>
                </a:lnTo>
                <a:cubicBezTo>
                  <a:pt x="22232" y="15303"/>
                  <a:pt x="22267" y="15470"/>
                  <a:pt x="22277" y="15628"/>
                </a:cubicBezTo>
                <a:cubicBezTo>
                  <a:pt x="22337" y="16390"/>
                  <a:pt x="22337" y="17140"/>
                  <a:pt x="22277" y="17902"/>
                </a:cubicBezTo>
                <a:cubicBezTo>
                  <a:pt x="22271" y="17951"/>
                  <a:pt x="22268" y="17997"/>
                  <a:pt x="22265" y="18042"/>
                </a:cubicBezTo>
                <a:lnTo>
                  <a:pt x="22265" y="18042"/>
                </a:lnTo>
                <a:cubicBezTo>
                  <a:pt x="22262" y="18050"/>
                  <a:pt x="22259" y="18059"/>
                  <a:pt x="22257" y="18067"/>
                </a:cubicBezTo>
                <a:lnTo>
                  <a:pt x="22257" y="18067"/>
                </a:lnTo>
                <a:cubicBezTo>
                  <a:pt x="22259" y="18060"/>
                  <a:pt x="22262" y="18052"/>
                  <a:pt x="22265" y="18044"/>
                </a:cubicBezTo>
                <a:lnTo>
                  <a:pt x="22265" y="18044"/>
                </a:lnTo>
                <a:cubicBezTo>
                  <a:pt x="22262" y="18085"/>
                  <a:pt x="22259" y="18125"/>
                  <a:pt x="22253" y="18164"/>
                </a:cubicBezTo>
                <a:cubicBezTo>
                  <a:pt x="22249" y="18239"/>
                  <a:pt x="22229" y="18292"/>
                  <a:pt x="22216" y="18305"/>
                </a:cubicBezTo>
                <a:lnTo>
                  <a:pt x="22216" y="18305"/>
                </a:lnTo>
                <a:cubicBezTo>
                  <a:pt x="22224" y="18222"/>
                  <a:pt x="22235" y="18140"/>
                  <a:pt x="22257" y="18067"/>
                </a:cubicBezTo>
                <a:lnTo>
                  <a:pt x="22257" y="18067"/>
                </a:lnTo>
                <a:cubicBezTo>
                  <a:pt x="22198" y="18240"/>
                  <a:pt x="22197" y="18308"/>
                  <a:pt x="22210" y="18308"/>
                </a:cubicBezTo>
                <a:cubicBezTo>
                  <a:pt x="22212" y="18308"/>
                  <a:pt x="22214" y="18307"/>
                  <a:pt x="22216" y="18305"/>
                </a:cubicBezTo>
                <a:lnTo>
                  <a:pt x="22216" y="18305"/>
                </a:lnTo>
                <a:cubicBezTo>
                  <a:pt x="22209" y="18374"/>
                  <a:pt x="22203" y="18444"/>
                  <a:pt x="22194" y="18510"/>
                </a:cubicBezTo>
                <a:cubicBezTo>
                  <a:pt x="22122" y="18879"/>
                  <a:pt x="22027" y="19236"/>
                  <a:pt x="21920" y="19617"/>
                </a:cubicBezTo>
                <a:cubicBezTo>
                  <a:pt x="21836" y="19938"/>
                  <a:pt x="21729" y="20248"/>
                  <a:pt x="21610" y="20569"/>
                </a:cubicBezTo>
                <a:cubicBezTo>
                  <a:pt x="21609" y="20575"/>
                  <a:pt x="21606" y="20584"/>
                  <a:pt x="21603" y="20594"/>
                </a:cubicBezTo>
                <a:lnTo>
                  <a:pt x="21603" y="20594"/>
                </a:lnTo>
                <a:cubicBezTo>
                  <a:pt x="21632" y="20533"/>
                  <a:pt x="21643" y="20511"/>
                  <a:pt x="21643" y="20511"/>
                </a:cubicBezTo>
                <a:lnTo>
                  <a:pt x="21643" y="20511"/>
                </a:lnTo>
                <a:cubicBezTo>
                  <a:pt x="21644" y="20511"/>
                  <a:pt x="21615" y="20572"/>
                  <a:pt x="21590" y="20627"/>
                </a:cubicBezTo>
                <a:lnTo>
                  <a:pt x="21590" y="20627"/>
                </a:lnTo>
                <a:cubicBezTo>
                  <a:pt x="21561" y="20697"/>
                  <a:pt x="21514" y="20798"/>
                  <a:pt x="21512" y="20798"/>
                </a:cubicBezTo>
                <a:cubicBezTo>
                  <a:pt x="21511" y="20798"/>
                  <a:pt x="21513" y="20795"/>
                  <a:pt x="21516" y="20787"/>
                </a:cubicBezTo>
                <a:lnTo>
                  <a:pt x="21516" y="20787"/>
                </a:lnTo>
                <a:cubicBezTo>
                  <a:pt x="21453" y="20916"/>
                  <a:pt x="21381" y="21056"/>
                  <a:pt x="21325" y="21188"/>
                </a:cubicBezTo>
                <a:cubicBezTo>
                  <a:pt x="21003" y="21843"/>
                  <a:pt x="20610" y="22474"/>
                  <a:pt x="20182" y="23046"/>
                </a:cubicBezTo>
                <a:cubicBezTo>
                  <a:pt x="20150" y="23085"/>
                  <a:pt x="20062" y="23202"/>
                  <a:pt x="20060" y="23202"/>
                </a:cubicBezTo>
                <a:cubicBezTo>
                  <a:pt x="20059" y="23202"/>
                  <a:pt x="20081" y="23171"/>
                  <a:pt x="20146" y="23082"/>
                </a:cubicBezTo>
                <a:cubicBezTo>
                  <a:pt x="20217" y="22992"/>
                  <a:pt x="20242" y="22960"/>
                  <a:pt x="20241" y="22960"/>
                </a:cubicBezTo>
                <a:lnTo>
                  <a:pt x="20241" y="22960"/>
                </a:lnTo>
                <a:cubicBezTo>
                  <a:pt x="20240" y="22960"/>
                  <a:pt x="20115" y="23112"/>
                  <a:pt x="20074" y="23153"/>
                </a:cubicBezTo>
                <a:cubicBezTo>
                  <a:pt x="19943" y="23320"/>
                  <a:pt x="19812" y="23486"/>
                  <a:pt x="19670" y="23629"/>
                </a:cubicBezTo>
                <a:cubicBezTo>
                  <a:pt x="19396" y="23951"/>
                  <a:pt x="19110" y="24248"/>
                  <a:pt x="18800" y="24522"/>
                </a:cubicBezTo>
                <a:cubicBezTo>
                  <a:pt x="18669" y="24653"/>
                  <a:pt x="18515" y="24784"/>
                  <a:pt x="18384" y="24903"/>
                </a:cubicBezTo>
                <a:cubicBezTo>
                  <a:pt x="18370" y="24914"/>
                  <a:pt x="18357" y="24924"/>
                  <a:pt x="18343" y="24935"/>
                </a:cubicBezTo>
                <a:lnTo>
                  <a:pt x="18343" y="24935"/>
                </a:lnTo>
                <a:cubicBezTo>
                  <a:pt x="16239" y="25345"/>
                  <a:pt x="14287" y="26362"/>
                  <a:pt x="12395" y="27344"/>
                </a:cubicBezTo>
                <a:cubicBezTo>
                  <a:pt x="11609" y="27761"/>
                  <a:pt x="11145" y="28868"/>
                  <a:pt x="11430" y="29725"/>
                </a:cubicBezTo>
                <a:cubicBezTo>
                  <a:pt x="11690" y="30492"/>
                  <a:pt x="12451" y="31280"/>
                  <a:pt x="13320" y="31280"/>
                </a:cubicBezTo>
                <a:cubicBezTo>
                  <a:pt x="13369" y="31280"/>
                  <a:pt x="13417" y="31278"/>
                  <a:pt x="13466" y="31273"/>
                </a:cubicBezTo>
                <a:cubicBezTo>
                  <a:pt x="15799" y="31036"/>
                  <a:pt x="18021" y="30231"/>
                  <a:pt x="19945" y="28947"/>
                </a:cubicBezTo>
                <a:lnTo>
                  <a:pt x="19945" y="28947"/>
                </a:lnTo>
                <a:cubicBezTo>
                  <a:pt x="19956" y="28945"/>
                  <a:pt x="19968" y="28942"/>
                  <a:pt x="19979" y="28939"/>
                </a:cubicBezTo>
                <a:cubicBezTo>
                  <a:pt x="20122" y="28931"/>
                  <a:pt x="20259" y="28923"/>
                  <a:pt x="20403" y="28923"/>
                </a:cubicBezTo>
                <a:cubicBezTo>
                  <a:pt x="20463" y="28923"/>
                  <a:pt x="20524" y="28924"/>
                  <a:pt x="20586" y="28928"/>
                </a:cubicBezTo>
                <a:cubicBezTo>
                  <a:pt x="20753" y="28928"/>
                  <a:pt x="20896" y="28928"/>
                  <a:pt x="21063" y="28939"/>
                </a:cubicBezTo>
                <a:cubicBezTo>
                  <a:pt x="21132" y="28939"/>
                  <a:pt x="21209" y="28956"/>
                  <a:pt x="21281" y="28961"/>
                </a:cubicBezTo>
                <a:lnTo>
                  <a:pt x="21281" y="28961"/>
                </a:lnTo>
                <a:cubicBezTo>
                  <a:pt x="21257" y="28954"/>
                  <a:pt x="21231" y="28947"/>
                  <a:pt x="21202" y="28938"/>
                </a:cubicBezTo>
                <a:lnTo>
                  <a:pt x="21202" y="28938"/>
                </a:lnTo>
                <a:cubicBezTo>
                  <a:pt x="21230" y="28946"/>
                  <a:pt x="21259" y="28954"/>
                  <a:pt x="21287" y="28962"/>
                </a:cubicBezTo>
                <a:lnTo>
                  <a:pt x="21287" y="28962"/>
                </a:lnTo>
                <a:cubicBezTo>
                  <a:pt x="21300" y="28963"/>
                  <a:pt x="21312" y="28963"/>
                  <a:pt x="21325" y="28963"/>
                </a:cubicBezTo>
                <a:cubicBezTo>
                  <a:pt x="21422" y="28970"/>
                  <a:pt x="21506" y="29005"/>
                  <a:pt x="21471" y="29005"/>
                </a:cubicBezTo>
                <a:cubicBezTo>
                  <a:pt x="21471" y="29005"/>
                  <a:pt x="21471" y="29005"/>
                  <a:pt x="21471" y="29005"/>
                </a:cubicBezTo>
                <a:lnTo>
                  <a:pt x="21471" y="29005"/>
                </a:lnTo>
                <a:cubicBezTo>
                  <a:pt x="21714" y="29057"/>
                  <a:pt x="21966" y="29094"/>
                  <a:pt x="22217" y="29178"/>
                </a:cubicBezTo>
                <a:cubicBezTo>
                  <a:pt x="22242" y="29188"/>
                  <a:pt x="22301" y="29211"/>
                  <a:pt x="22366" y="29234"/>
                </a:cubicBezTo>
                <a:lnTo>
                  <a:pt x="22366" y="29234"/>
                </a:lnTo>
                <a:cubicBezTo>
                  <a:pt x="22353" y="29237"/>
                  <a:pt x="22630" y="29356"/>
                  <a:pt x="22694" y="29392"/>
                </a:cubicBezTo>
                <a:cubicBezTo>
                  <a:pt x="22847" y="29468"/>
                  <a:pt x="22969" y="29555"/>
                  <a:pt x="23108" y="29651"/>
                </a:cubicBezTo>
                <a:lnTo>
                  <a:pt x="23108" y="29651"/>
                </a:lnTo>
                <a:cubicBezTo>
                  <a:pt x="23157" y="29692"/>
                  <a:pt x="23215" y="29742"/>
                  <a:pt x="23230" y="29761"/>
                </a:cubicBezTo>
                <a:cubicBezTo>
                  <a:pt x="23372" y="29880"/>
                  <a:pt x="23491" y="29999"/>
                  <a:pt x="23587" y="30130"/>
                </a:cubicBezTo>
                <a:cubicBezTo>
                  <a:pt x="23596" y="30139"/>
                  <a:pt x="23605" y="30148"/>
                  <a:pt x="23613" y="30158"/>
                </a:cubicBezTo>
                <a:lnTo>
                  <a:pt x="23613" y="30158"/>
                </a:lnTo>
                <a:cubicBezTo>
                  <a:pt x="23769" y="30397"/>
                  <a:pt x="23907" y="30637"/>
                  <a:pt x="24043" y="30893"/>
                </a:cubicBezTo>
                <a:lnTo>
                  <a:pt x="24043" y="30893"/>
                </a:lnTo>
                <a:cubicBezTo>
                  <a:pt x="24055" y="30933"/>
                  <a:pt x="24071" y="30972"/>
                  <a:pt x="24087" y="31011"/>
                </a:cubicBezTo>
                <a:cubicBezTo>
                  <a:pt x="24146" y="31178"/>
                  <a:pt x="24182" y="31333"/>
                  <a:pt x="24230" y="31487"/>
                </a:cubicBezTo>
                <a:cubicBezTo>
                  <a:pt x="24277" y="31642"/>
                  <a:pt x="24301" y="31773"/>
                  <a:pt x="24337" y="31928"/>
                </a:cubicBezTo>
                <a:cubicBezTo>
                  <a:pt x="24344" y="31981"/>
                  <a:pt x="24352" y="32029"/>
                  <a:pt x="24363" y="32082"/>
                </a:cubicBezTo>
                <a:lnTo>
                  <a:pt x="24363" y="32082"/>
                </a:lnTo>
                <a:cubicBezTo>
                  <a:pt x="24421" y="32741"/>
                  <a:pt x="24443" y="33400"/>
                  <a:pt x="24361" y="34071"/>
                </a:cubicBezTo>
                <a:cubicBezTo>
                  <a:pt x="24361" y="34107"/>
                  <a:pt x="24356" y="34147"/>
                  <a:pt x="24353" y="34186"/>
                </a:cubicBezTo>
                <a:lnTo>
                  <a:pt x="24353" y="34186"/>
                </a:lnTo>
                <a:cubicBezTo>
                  <a:pt x="24323" y="34317"/>
                  <a:pt x="24317" y="34477"/>
                  <a:pt x="24289" y="34607"/>
                </a:cubicBezTo>
                <a:cubicBezTo>
                  <a:pt x="24230" y="34940"/>
                  <a:pt x="24158" y="35274"/>
                  <a:pt x="24063" y="35619"/>
                </a:cubicBezTo>
                <a:cubicBezTo>
                  <a:pt x="23896" y="36226"/>
                  <a:pt x="23706" y="36821"/>
                  <a:pt x="23468" y="37417"/>
                </a:cubicBezTo>
                <a:cubicBezTo>
                  <a:pt x="23442" y="37487"/>
                  <a:pt x="23358" y="37673"/>
                  <a:pt x="23328" y="37740"/>
                </a:cubicBezTo>
                <a:lnTo>
                  <a:pt x="23328" y="37740"/>
                </a:lnTo>
                <a:cubicBezTo>
                  <a:pt x="23345" y="37704"/>
                  <a:pt x="23380" y="37627"/>
                  <a:pt x="23444" y="37488"/>
                </a:cubicBezTo>
                <a:lnTo>
                  <a:pt x="23444" y="37488"/>
                </a:lnTo>
                <a:lnTo>
                  <a:pt x="23265" y="37893"/>
                </a:lnTo>
                <a:cubicBezTo>
                  <a:pt x="23134" y="38202"/>
                  <a:pt x="22979" y="38500"/>
                  <a:pt x="22813" y="38798"/>
                </a:cubicBezTo>
                <a:cubicBezTo>
                  <a:pt x="22515" y="39381"/>
                  <a:pt x="22170" y="39941"/>
                  <a:pt x="21825" y="40477"/>
                </a:cubicBezTo>
                <a:cubicBezTo>
                  <a:pt x="21658" y="40738"/>
                  <a:pt x="21491" y="40977"/>
                  <a:pt x="21313" y="41215"/>
                </a:cubicBezTo>
                <a:cubicBezTo>
                  <a:pt x="21275" y="41271"/>
                  <a:pt x="21230" y="41320"/>
                  <a:pt x="21195" y="41374"/>
                </a:cubicBezTo>
                <a:lnTo>
                  <a:pt x="21195" y="41374"/>
                </a:lnTo>
                <a:cubicBezTo>
                  <a:pt x="21094" y="41490"/>
                  <a:pt x="21005" y="41624"/>
                  <a:pt x="20908" y="41751"/>
                </a:cubicBezTo>
                <a:cubicBezTo>
                  <a:pt x="20491" y="42251"/>
                  <a:pt x="20062" y="42727"/>
                  <a:pt x="19586" y="43191"/>
                </a:cubicBezTo>
                <a:cubicBezTo>
                  <a:pt x="19146" y="43632"/>
                  <a:pt x="18669" y="44072"/>
                  <a:pt x="18193" y="44465"/>
                </a:cubicBezTo>
                <a:cubicBezTo>
                  <a:pt x="18064" y="44562"/>
                  <a:pt x="17945" y="44658"/>
                  <a:pt x="17836" y="44755"/>
                </a:cubicBezTo>
                <a:lnTo>
                  <a:pt x="17836" y="44755"/>
                </a:lnTo>
                <a:cubicBezTo>
                  <a:pt x="17816" y="44770"/>
                  <a:pt x="17797" y="44785"/>
                  <a:pt x="17776" y="44799"/>
                </a:cubicBezTo>
                <a:cubicBezTo>
                  <a:pt x="17503" y="44989"/>
                  <a:pt x="17217" y="45180"/>
                  <a:pt x="16943" y="45382"/>
                </a:cubicBezTo>
                <a:cubicBezTo>
                  <a:pt x="16324" y="45775"/>
                  <a:pt x="15693" y="46168"/>
                  <a:pt x="15038" y="46489"/>
                </a:cubicBezTo>
                <a:cubicBezTo>
                  <a:pt x="14717" y="46656"/>
                  <a:pt x="14395" y="46811"/>
                  <a:pt x="14062" y="46954"/>
                </a:cubicBezTo>
                <a:cubicBezTo>
                  <a:pt x="14002" y="46989"/>
                  <a:pt x="13943" y="47001"/>
                  <a:pt x="13883" y="47025"/>
                </a:cubicBezTo>
                <a:cubicBezTo>
                  <a:pt x="13866" y="47033"/>
                  <a:pt x="13852" y="47040"/>
                  <a:pt x="13839" y="47047"/>
                </a:cubicBezTo>
                <a:lnTo>
                  <a:pt x="13839" y="47047"/>
                </a:lnTo>
                <a:cubicBezTo>
                  <a:pt x="13710" y="47095"/>
                  <a:pt x="13590" y="47143"/>
                  <a:pt x="13454" y="47192"/>
                </a:cubicBezTo>
                <a:cubicBezTo>
                  <a:pt x="12788" y="47442"/>
                  <a:pt x="12097" y="47656"/>
                  <a:pt x="11419" y="47835"/>
                </a:cubicBezTo>
                <a:cubicBezTo>
                  <a:pt x="11049" y="47918"/>
                  <a:pt x="10668" y="48013"/>
                  <a:pt x="10299" y="48073"/>
                </a:cubicBezTo>
                <a:lnTo>
                  <a:pt x="9811" y="48156"/>
                </a:lnTo>
                <a:cubicBezTo>
                  <a:pt x="9740" y="48180"/>
                  <a:pt x="9644" y="48180"/>
                  <a:pt x="9561" y="48192"/>
                </a:cubicBezTo>
                <a:lnTo>
                  <a:pt x="9871" y="48144"/>
                </a:lnTo>
                <a:lnTo>
                  <a:pt x="9871" y="48144"/>
                </a:lnTo>
                <a:cubicBezTo>
                  <a:pt x="9775" y="48156"/>
                  <a:pt x="9704" y="48156"/>
                  <a:pt x="9621" y="48180"/>
                </a:cubicBezTo>
                <a:cubicBezTo>
                  <a:pt x="9037" y="48239"/>
                  <a:pt x="8549" y="48370"/>
                  <a:pt x="8132" y="48799"/>
                </a:cubicBezTo>
                <a:cubicBezTo>
                  <a:pt x="7751" y="49168"/>
                  <a:pt x="7489" y="49763"/>
                  <a:pt x="7501" y="50287"/>
                </a:cubicBezTo>
                <a:cubicBezTo>
                  <a:pt x="7547" y="51282"/>
                  <a:pt x="8354" y="52416"/>
                  <a:pt x="9444" y="52416"/>
                </a:cubicBezTo>
                <a:cubicBezTo>
                  <a:pt x="9502" y="52416"/>
                  <a:pt x="9561" y="52413"/>
                  <a:pt x="9621" y="52407"/>
                </a:cubicBezTo>
                <a:cubicBezTo>
                  <a:pt x="12728" y="52049"/>
                  <a:pt x="15705" y="51073"/>
                  <a:pt x="18384" y="49454"/>
                </a:cubicBezTo>
                <a:cubicBezTo>
                  <a:pt x="21051" y="47835"/>
                  <a:pt x="23313" y="45680"/>
                  <a:pt x="25111" y="43132"/>
                </a:cubicBezTo>
                <a:cubicBezTo>
                  <a:pt x="26920" y="40572"/>
                  <a:pt x="28147" y="37560"/>
                  <a:pt x="28528" y="34440"/>
                </a:cubicBezTo>
                <a:cubicBezTo>
                  <a:pt x="28945" y="31071"/>
                  <a:pt x="27837" y="27284"/>
                  <a:pt x="24599" y="25653"/>
                </a:cubicBezTo>
                <a:cubicBezTo>
                  <a:pt x="24306" y="25506"/>
                  <a:pt x="24010" y="25378"/>
                  <a:pt x="23709" y="25267"/>
                </a:cubicBezTo>
                <a:lnTo>
                  <a:pt x="23709" y="25267"/>
                </a:lnTo>
                <a:cubicBezTo>
                  <a:pt x="25429" y="22855"/>
                  <a:pt x="26444" y="20003"/>
                  <a:pt x="26504" y="17009"/>
                </a:cubicBezTo>
                <a:cubicBezTo>
                  <a:pt x="26587" y="13533"/>
                  <a:pt x="25396" y="9937"/>
                  <a:pt x="23313" y="7163"/>
                </a:cubicBezTo>
                <a:cubicBezTo>
                  <a:pt x="21027" y="4091"/>
                  <a:pt x="17919" y="1877"/>
                  <a:pt x="14240" y="793"/>
                </a:cubicBezTo>
                <a:cubicBezTo>
                  <a:pt x="12463" y="264"/>
                  <a:pt x="10592" y="1"/>
                  <a:pt x="87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7076650" y="-54250"/>
            <a:ext cx="2133325" cy="1640325"/>
          </a:xfrm>
          <a:custGeom>
            <a:rect b="b" l="l" r="r" t="t"/>
            <a:pathLst>
              <a:path extrusionOk="0" h="65613" w="85333">
                <a:moveTo>
                  <a:pt x="6813" y="3793"/>
                </a:moveTo>
                <a:cubicBezTo>
                  <a:pt x="6771" y="3832"/>
                  <a:pt x="6723" y="3872"/>
                  <a:pt x="6670" y="3911"/>
                </a:cubicBezTo>
                <a:lnTo>
                  <a:pt x="6670" y="3911"/>
                </a:lnTo>
                <a:cubicBezTo>
                  <a:pt x="6699" y="3882"/>
                  <a:pt x="6736" y="3848"/>
                  <a:pt x="6775" y="3820"/>
                </a:cubicBezTo>
                <a:cubicBezTo>
                  <a:pt x="6788" y="3811"/>
                  <a:pt x="6801" y="3802"/>
                  <a:pt x="6813" y="3793"/>
                </a:cubicBezTo>
                <a:close/>
                <a:moveTo>
                  <a:pt x="5946" y="4661"/>
                </a:moveTo>
                <a:cubicBezTo>
                  <a:pt x="5893" y="4730"/>
                  <a:pt x="5836" y="4801"/>
                  <a:pt x="5787" y="4880"/>
                </a:cubicBezTo>
                <a:cubicBezTo>
                  <a:pt x="5783" y="4886"/>
                  <a:pt x="5779" y="4892"/>
                  <a:pt x="5775" y="4898"/>
                </a:cubicBezTo>
                <a:lnTo>
                  <a:pt x="5775" y="4898"/>
                </a:lnTo>
                <a:cubicBezTo>
                  <a:pt x="5781" y="4875"/>
                  <a:pt x="5807" y="4825"/>
                  <a:pt x="5846" y="4773"/>
                </a:cubicBezTo>
                <a:cubicBezTo>
                  <a:pt x="5879" y="4736"/>
                  <a:pt x="5912" y="4699"/>
                  <a:pt x="5946" y="4661"/>
                </a:cubicBezTo>
                <a:close/>
                <a:moveTo>
                  <a:pt x="4726" y="7519"/>
                </a:moveTo>
                <a:cubicBezTo>
                  <a:pt x="4726" y="7522"/>
                  <a:pt x="4726" y="7524"/>
                  <a:pt x="4725" y="7526"/>
                </a:cubicBezTo>
                <a:lnTo>
                  <a:pt x="4725" y="7526"/>
                </a:lnTo>
                <a:cubicBezTo>
                  <a:pt x="4726" y="7524"/>
                  <a:pt x="4726" y="7522"/>
                  <a:pt x="4726" y="7519"/>
                </a:cubicBezTo>
                <a:close/>
                <a:moveTo>
                  <a:pt x="4750" y="9613"/>
                </a:moveTo>
                <a:cubicBezTo>
                  <a:pt x="4751" y="9616"/>
                  <a:pt x="4751" y="9618"/>
                  <a:pt x="4751" y="9619"/>
                </a:cubicBezTo>
                <a:cubicBezTo>
                  <a:pt x="4751" y="9617"/>
                  <a:pt x="4750" y="9615"/>
                  <a:pt x="4750" y="9613"/>
                </a:cubicBezTo>
                <a:close/>
                <a:moveTo>
                  <a:pt x="5081" y="10730"/>
                </a:moveTo>
                <a:lnTo>
                  <a:pt x="5081" y="10730"/>
                </a:lnTo>
                <a:cubicBezTo>
                  <a:pt x="5077" y="10730"/>
                  <a:pt x="5106" y="10830"/>
                  <a:pt x="5143" y="10914"/>
                </a:cubicBezTo>
                <a:lnTo>
                  <a:pt x="5143" y="10914"/>
                </a:lnTo>
                <a:cubicBezTo>
                  <a:pt x="5101" y="10779"/>
                  <a:pt x="5083" y="10730"/>
                  <a:pt x="5081" y="10730"/>
                </a:cubicBezTo>
                <a:close/>
                <a:moveTo>
                  <a:pt x="5710" y="11892"/>
                </a:moveTo>
                <a:lnTo>
                  <a:pt x="5710" y="11892"/>
                </a:lnTo>
                <a:cubicBezTo>
                  <a:pt x="5703" y="11892"/>
                  <a:pt x="5778" y="12021"/>
                  <a:pt x="5846" y="12095"/>
                </a:cubicBezTo>
                <a:cubicBezTo>
                  <a:pt x="5847" y="12096"/>
                  <a:pt x="5848" y="12097"/>
                  <a:pt x="5848" y="12098"/>
                </a:cubicBezTo>
                <a:lnTo>
                  <a:pt x="5848" y="12098"/>
                </a:lnTo>
                <a:cubicBezTo>
                  <a:pt x="5753" y="11945"/>
                  <a:pt x="5714" y="11892"/>
                  <a:pt x="5710" y="11892"/>
                </a:cubicBezTo>
                <a:close/>
                <a:moveTo>
                  <a:pt x="6656" y="12916"/>
                </a:moveTo>
                <a:cubicBezTo>
                  <a:pt x="6662" y="12916"/>
                  <a:pt x="6738" y="12983"/>
                  <a:pt x="6796" y="13034"/>
                </a:cubicBezTo>
                <a:lnTo>
                  <a:pt x="6796" y="13034"/>
                </a:lnTo>
                <a:cubicBezTo>
                  <a:pt x="6716" y="12978"/>
                  <a:pt x="6644" y="12923"/>
                  <a:pt x="6656" y="12917"/>
                </a:cubicBezTo>
                <a:cubicBezTo>
                  <a:pt x="6656" y="12917"/>
                  <a:pt x="6656" y="12916"/>
                  <a:pt x="6656" y="12916"/>
                </a:cubicBezTo>
                <a:close/>
                <a:moveTo>
                  <a:pt x="79569" y="60718"/>
                </a:moveTo>
                <a:cubicBezTo>
                  <a:pt x="79632" y="60741"/>
                  <a:pt x="79700" y="60763"/>
                  <a:pt x="79751" y="60798"/>
                </a:cubicBezTo>
                <a:lnTo>
                  <a:pt x="79751" y="60798"/>
                </a:lnTo>
                <a:cubicBezTo>
                  <a:pt x="79723" y="60788"/>
                  <a:pt x="79694" y="60778"/>
                  <a:pt x="79665" y="60768"/>
                </a:cubicBezTo>
                <a:cubicBezTo>
                  <a:pt x="79627" y="60752"/>
                  <a:pt x="79595" y="60735"/>
                  <a:pt x="79569" y="60718"/>
                </a:cubicBezTo>
                <a:close/>
                <a:moveTo>
                  <a:pt x="81624" y="61284"/>
                </a:moveTo>
                <a:cubicBezTo>
                  <a:pt x="81595" y="61284"/>
                  <a:pt x="81643" y="61307"/>
                  <a:pt x="81714" y="61323"/>
                </a:cubicBezTo>
                <a:lnTo>
                  <a:pt x="81714" y="61323"/>
                </a:lnTo>
                <a:cubicBezTo>
                  <a:pt x="81770" y="61328"/>
                  <a:pt x="81826" y="61333"/>
                  <a:pt x="81879" y="61345"/>
                </a:cubicBezTo>
                <a:lnTo>
                  <a:pt x="81879" y="61345"/>
                </a:lnTo>
                <a:cubicBezTo>
                  <a:pt x="81722" y="61300"/>
                  <a:pt x="81647" y="61284"/>
                  <a:pt x="81624" y="61284"/>
                </a:cubicBezTo>
                <a:close/>
                <a:moveTo>
                  <a:pt x="5658" y="0"/>
                </a:moveTo>
                <a:cubicBezTo>
                  <a:pt x="5310" y="0"/>
                  <a:pt x="4963" y="92"/>
                  <a:pt x="4656" y="308"/>
                </a:cubicBezTo>
                <a:cubicBezTo>
                  <a:pt x="1357" y="2677"/>
                  <a:pt x="0" y="6678"/>
                  <a:pt x="655" y="10619"/>
                </a:cubicBezTo>
                <a:cubicBezTo>
                  <a:pt x="965" y="12464"/>
                  <a:pt x="1881" y="14250"/>
                  <a:pt x="3215" y="15584"/>
                </a:cubicBezTo>
                <a:cubicBezTo>
                  <a:pt x="4810" y="17179"/>
                  <a:pt x="6906" y="18156"/>
                  <a:pt x="9061" y="18727"/>
                </a:cubicBezTo>
                <a:cubicBezTo>
                  <a:pt x="11311" y="19299"/>
                  <a:pt x="13692" y="19513"/>
                  <a:pt x="16014" y="19596"/>
                </a:cubicBezTo>
                <a:cubicBezTo>
                  <a:pt x="16821" y="19631"/>
                  <a:pt x="17626" y="19647"/>
                  <a:pt x="18431" y="19647"/>
                </a:cubicBezTo>
                <a:cubicBezTo>
                  <a:pt x="20073" y="19647"/>
                  <a:pt x="21714" y="19581"/>
                  <a:pt x="23360" y="19477"/>
                </a:cubicBezTo>
                <a:cubicBezTo>
                  <a:pt x="28278" y="19179"/>
                  <a:pt x="33171" y="18572"/>
                  <a:pt x="38100" y="18441"/>
                </a:cubicBezTo>
                <a:cubicBezTo>
                  <a:pt x="38720" y="18423"/>
                  <a:pt x="39338" y="18413"/>
                  <a:pt x="39956" y="18413"/>
                </a:cubicBezTo>
                <a:cubicBezTo>
                  <a:pt x="41369" y="18413"/>
                  <a:pt x="42780" y="18467"/>
                  <a:pt x="44196" y="18608"/>
                </a:cubicBezTo>
                <a:cubicBezTo>
                  <a:pt x="44637" y="18644"/>
                  <a:pt x="45053" y="18691"/>
                  <a:pt x="45482" y="18739"/>
                </a:cubicBezTo>
                <a:cubicBezTo>
                  <a:pt x="45493" y="18739"/>
                  <a:pt x="45514" y="18741"/>
                  <a:pt x="45541" y="18744"/>
                </a:cubicBezTo>
                <a:lnTo>
                  <a:pt x="45541" y="18744"/>
                </a:lnTo>
                <a:cubicBezTo>
                  <a:pt x="45452" y="18730"/>
                  <a:pt x="45422" y="18725"/>
                  <a:pt x="45425" y="18725"/>
                </a:cubicBezTo>
                <a:cubicBezTo>
                  <a:pt x="45432" y="18725"/>
                  <a:pt x="45555" y="18742"/>
                  <a:pt x="45631" y="18754"/>
                </a:cubicBezTo>
                <a:lnTo>
                  <a:pt x="45631" y="18754"/>
                </a:lnTo>
                <a:cubicBezTo>
                  <a:pt x="45600" y="18750"/>
                  <a:pt x="45568" y="18746"/>
                  <a:pt x="45541" y="18744"/>
                </a:cubicBezTo>
                <a:lnTo>
                  <a:pt x="45541" y="18744"/>
                </a:lnTo>
                <a:cubicBezTo>
                  <a:pt x="45556" y="18746"/>
                  <a:pt x="45572" y="18748"/>
                  <a:pt x="45589" y="18751"/>
                </a:cubicBezTo>
                <a:cubicBezTo>
                  <a:pt x="45628" y="18756"/>
                  <a:pt x="45659" y="18759"/>
                  <a:pt x="45682" y="18762"/>
                </a:cubicBezTo>
                <a:lnTo>
                  <a:pt x="45682" y="18762"/>
                </a:lnTo>
                <a:cubicBezTo>
                  <a:pt x="45672" y="18760"/>
                  <a:pt x="45653" y="18757"/>
                  <a:pt x="45631" y="18754"/>
                </a:cubicBezTo>
                <a:lnTo>
                  <a:pt x="45631" y="18754"/>
                </a:lnTo>
                <a:cubicBezTo>
                  <a:pt x="45694" y="18761"/>
                  <a:pt x="45750" y="18769"/>
                  <a:pt x="45745" y="18769"/>
                </a:cubicBezTo>
                <a:cubicBezTo>
                  <a:pt x="45742" y="18769"/>
                  <a:pt x="45724" y="18767"/>
                  <a:pt x="45682" y="18762"/>
                </a:cubicBezTo>
                <a:lnTo>
                  <a:pt x="45682" y="18762"/>
                </a:lnTo>
                <a:cubicBezTo>
                  <a:pt x="45683" y="18762"/>
                  <a:pt x="45684" y="18763"/>
                  <a:pt x="45684" y="18763"/>
                </a:cubicBezTo>
                <a:cubicBezTo>
                  <a:pt x="45946" y="18798"/>
                  <a:pt x="46196" y="18846"/>
                  <a:pt x="46446" y="18882"/>
                </a:cubicBezTo>
                <a:cubicBezTo>
                  <a:pt x="47387" y="19037"/>
                  <a:pt x="48304" y="19227"/>
                  <a:pt x="49233" y="19453"/>
                </a:cubicBezTo>
                <a:cubicBezTo>
                  <a:pt x="50114" y="19656"/>
                  <a:pt x="50971" y="19918"/>
                  <a:pt x="51816" y="20180"/>
                </a:cubicBezTo>
                <a:cubicBezTo>
                  <a:pt x="52233" y="20311"/>
                  <a:pt x="52673" y="20465"/>
                  <a:pt x="53090" y="20620"/>
                </a:cubicBezTo>
                <a:cubicBezTo>
                  <a:pt x="53304" y="20715"/>
                  <a:pt x="53519" y="20787"/>
                  <a:pt x="53721" y="20882"/>
                </a:cubicBezTo>
                <a:cubicBezTo>
                  <a:pt x="53769" y="20896"/>
                  <a:pt x="53813" y="20913"/>
                  <a:pt x="53858" y="20931"/>
                </a:cubicBezTo>
                <a:lnTo>
                  <a:pt x="53858" y="20931"/>
                </a:lnTo>
                <a:cubicBezTo>
                  <a:pt x="53929" y="20959"/>
                  <a:pt x="54002" y="20988"/>
                  <a:pt x="54043" y="21001"/>
                </a:cubicBezTo>
                <a:cubicBezTo>
                  <a:pt x="55637" y="21711"/>
                  <a:pt x="57140" y="22580"/>
                  <a:pt x="58541" y="23608"/>
                </a:cubicBezTo>
                <a:lnTo>
                  <a:pt x="58541" y="23608"/>
                </a:lnTo>
                <a:cubicBezTo>
                  <a:pt x="58565" y="23632"/>
                  <a:pt x="58590" y="23653"/>
                  <a:pt x="58616" y="23673"/>
                </a:cubicBezTo>
                <a:lnTo>
                  <a:pt x="58616" y="23673"/>
                </a:lnTo>
                <a:cubicBezTo>
                  <a:pt x="58600" y="23658"/>
                  <a:pt x="58581" y="23642"/>
                  <a:pt x="58562" y="23623"/>
                </a:cubicBezTo>
                <a:lnTo>
                  <a:pt x="58562" y="23623"/>
                </a:lnTo>
                <a:cubicBezTo>
                  <a:pt x="58587" y="23642"/>
                  <a:pt x="58613" y="23661"/>
                  <a:pt x="58638" y="23680"/>
                </a:cubicBezTo>
                <a:cubicBezTo>
                  <a:pt x="58675" y="23706"/>
                  <a:pt x="58713" y="23740"/>
                  <a:pt x="58737" y="23763"/>
                </a:cubicBezTo>
                <a:lnTo>
                  <a:pt x="58737" y="23763"/>
                </a:lnTo>
                <a:cubicBezTo>
                  <a:pt x="58698" y="23734"/>
                  <a:pt x="58657" y="23705"/>
                  <a:pt x="58616" y="23673"/>
                </a:cubicBezTo>
                <a:lnTo>
                  <a:pt x="58616" y="23673"/>
                </a:lnTo>
                <a:cubicBezTo>
                  <a:pt x="58714" y="23762"/>
                  <a:pt x="58754" y="23792"/>
                  <a:pt x="58760" y="23792"/>
                </a:cubicBezTo>
                <a:cubicBezTo>
                  <a:pt x="58763" y="23792"/>
                  <a:pt x="58754" y="23780"/>
                  <a:pt x="58737" y="23763"/>
                </a:cubicBezTo>
                <a:lnTo>
                  <a:pt x="58737" y="23763"/>
                </a:lnTo>
                <a:cubicBezTo>
                  <a:pt x="58752" y="23775"/>
                  <a:pt x="58767" y="23787"/>
                  <a:pt x="58781" y="23799"/>
                </a:cubicBezTo>
                <a:cubicBezTo>
                  <a:pt x="58948" y="23930"/>
                  <a:pt x="59103" y="24049"/>
                  <a:pt x="59258" y="24180"/>
                </a:cubicBezTo>
                <a:cubicBezTo>
                  <a:pt x="59603" y="24478"/>
                  <a:pt x="59936" y="24775"/>
                  <a:pt x="60258" y="25109"/>
                </a:cubicBezTo>
                <a:cubicBezTo>
                  <a:pt x="60567" y="25406"/>
                  <a:pt x="60853" y="25728"/>
                  <a:pt x="61139" y="26049"/>
                </a:cubicBezTo>
                <a:cubicBezTo>
                  <a:pt x="61282" y="26204"/>
                  <a:pt x="61436" y="26383"/>
                  <a:pt x="61567" y="26561"/>
                </a:cubicBezTo>
                <a:cubicBezTo>
                  <a:pt x="61627" y="26621"/>
                  <a:pt x="61675" y="26704"/>
                  <a:pt x="61722" y="26764"/>
                </a:cubicBezTo>
                <a:cubicBezTo>
                  <a:pt x="61572" y="26593"/>
                  <a:pt x="61519" y="26533"/>
                  <a:pt x="61517" y="26533"/>
                </a:cubicBezTo>
                <a:lnTo>
                  <a:pt x="61517" y="26533"/>
                </a:lnTo>
                <a:cubicBezTo>
                  <a:pt x="61514" y="26533"/>
                  <a:pt x="61703" y="26757"/>
                  <a:pt x="61758" y="26835"/>
                </a:cubicBezTo>
                <a:cubicBezTo>
                  <a:pt x="62341" y="27621"/>
                  <a:pt x="62853" y="28442"/>
                  <a:pt x="63282" y="29300"/>
                </a:cubicBezTo>
                <a:cubicBezTo>
                  <a:pt x="63401" y="29526"/>
                  <a:pt x="63508" y="29752"/>
                  <a:pt x="63603" y="29978"/>
                </a:cubicBezTo>
                <a:lnTo>
                  <a:pt x="63763" y="30329"/>
                </a:lnTo>
                <a:lnTo>
                  <a:pt x="63763" y="30329"/>
                </a:lnTo>
                <a:cubicBezTo>
                  <a:pt x="63765" y="30334"/>
                  <a:pt x="63767" y="30341"/>
                  <a:pt x="63770" y="30347"/>
                </a:cubicBezTo>
                <a:cubicBezTo>
                  <a:pt x="63984" y="30883"/>
                  <a:pt x="64187" y="31419"/>
                  <a:pt x="64365" y="31967"/>
                </a:cubicBezTo>
                <a:cubicBezTo>
                  <a:pt x="65056" y="34015"/>
                  <a:pt x="65473" y="36170"/>
                  <a:pt x="65782" y="38313"/>
                </a:cubicBezTo>
                <a:cubicBezTo>
                  <a:pt x="65801" y="38511"/>
                  <a:pt x="65835" y="38710"/>
                  <a:pt x="65866" y="38908"/>
                </a:cubicBezTo>
                <a:lnTo>
                  <a:pt x="65866" y="38908"/>
                </a:lnTo>
                <a:cubicBezTo>
                  <a:pt x="65883" y="39048"/>
                  <a:pt x="65918" y="39342"/>
                  <a:pt x="65925" y="39408"/>
                </a:cubicBezTo>
                <a:cubicBezTo>
                  <a:pt x="66008" y="39956"/>
                  <a:pt x="66068" y="40503"/>
                  <a:pt x="66127" y="41063"/>
                </a:cubicBezTo>
                <a:cubicBezTo>
                  <a:pt x="66258" y="42206"/>
                  <a:pt x="66378" y="43373"/>
                  <a:pt x="66520" y="44516"/>
                </a:cubicBezTo>
                <a:cubicBezTo>
                  <a:pt x="67104" y="49112"/>
                  <a:pt x="67913" y="53874"/>
                  <a:pt x="70390" y="57875"/>
                </a:cubicBezTo>
                <a:cubicBezTo>
                  <a:pt x="72557" y="61363"/>
                  <a:pt x="75974" y="64399"/>
                  <a:pt x="80058" y="65304"/>
                </a:cubicBezTo>
                <a:cubicBezTo>
                  <a:pt x="80921" y="65497"/>
                  <a:pt x="81828" y="65612"/>
                  <a:pt x="82719" y="65612"/>
                </a:cubicBezTo>
                <a:cubicBezTo>
                  <a:pt x="82873" y="65612"/>
                  <a:pt x="83025" y="65609"/>
                  <a:pt x="83177" y="65602"/>
                </a:cubicBezTo>
                <a:cubicBezTo>
                  <a:pt x="84285" y="65554"/>
                  <a:pt x="85332" y="64661"/>
                  <a:pt x="85297" y="63483"/>
                </a:cubicBezTo>
                <a:cubicBezTo>
                  <a:pt x="85250" y="62411"/>
                  <a:pt x="84406" y="61374"/>
                  <a:pt x="83254" y="61374"/>
                </a:cubicBezTo>
                <a:cubicBezTo>
                  <a:pt x="83229" y="61374"/>
                  <a:pt x="83203" y="61374"/>
                  <a:pt x="83177" y="61375"/>
                </a:cubicBezTo>
                <a:cubicBezTo>
                  <a:pt x="83022" y="61379"/>
                  <a:pt x="82870" y="61382"/>
                  <a:pt x="82720" y="61382"/>
                </a:cubicBezTo>
                <a:cubicBezTo>
                  <a:pt x="82438" y="61382"/>
                  <a:pt x="82160" y="61372"/>
                  <a:pt x="81879" y="61345"/>
                </a:cubicBezTo>
                <a:lnTo>
                  <a:pt x="81879" y="61345"/>
                </a:lnTo>
                <a:cubicBezTo>
                  <a:pt x="81879" y="61345"/>
                  <a:pt x="81879" y="61345"/>
                  <a:pt x="81879" y="61345"/>
                </a:cubicBezTo>
                <a:lnTo>
                  <a:pt x="81879" y="61345"/>
                </a:lnTo>
                <a:cubicBezTo>
                  <a:pt x="81879" y="61345"/>
                  <a:pt x="81879" y="61345"/>
                  <a:pt x="81879" y="61345"/>
                </a:cubicBezTo>
                <a:lnTo>
                  <a:pt x="81879" y="61345"/>
                </a:lnTo>
                <a:cubicBezTo>
                  <a:pt x="81859" y="61343"/>
                  <a:pt x="81840" y="61341"/>
                  <a:pt x="81820" y="61339"/>
                </a:cubicBezTo>
                <a:cubicBezTo>
                  <a:pt x="81783" y="61337"/>
                  <a:pt x="81746" y="61331"/>
                  <a:pt x="81714" y="61323"/>
                </a:cubicBezTo>
                <a:lnTo>
                  <a:pt x="81714" y="61323"/>
                </a:lnTo>
                <a:cubicBezTo>
                  <a:pt x="81686" y="61321"/>
                  <a:pt x="81658" y="61319"/>
                  <a:pt x="81629" y="61316"/>
                </a:cubicBezTo>
                <a:cubicBezTo>
                  <a:pt x="81391" y="61268"/>
                  <a:pt x="81165" y="61220"/>
                  <a:pt x="80951" y="61161"/>
                </a:cubicBezTo>
                <a:cubicBezTo>
                  <a:pt x="80541" y="61072"/>
                  <a:pt x="80142" y="60932"/>
                  <a:pt x="79752" y="60798"/>
                </a:cubicBezTo>
                <a:lnTo>
                  <a:pt x="79752" y="60798"/>
                </a:lnTo>
                <a:cubicBezTo>
                  <a:pt x="79755" y="60800"/>
                  <a:pt x="79758" y="60802"/>
                  <a:pt x="79760" y="60804"/>
                </a:cubicBezTo>
                <a:cubicBezTo>
                  <a:pt x="79757" y="60802"/>
                  <a:pt x="79754" y="60800"/>
                  <a:pt x="79751" y="60798"/>
                </a:cubicBezTo>
                <a:lnTo>
                  <a:pt x="79751" y="60798"/>
                </a:lnTo>
                <a:cubicBezTo>
                  <a:pt x="79752" y="60798"/>
                  <a:pt x="79752" y="60798"/>
                  <a:pt x="79752" y="60798"/>
                </a:cubicBezTo>
                <a:lnTo>
                  <a:pt x="79752" y="60798"/>
                </a:lnTo>
                <a:cubicBezTo>
                  <a:pt x="79604" y="60690"/>
                  <a:pt x="79530" y="60653"/>
                  <a:pt x="79509" y="60653"/>
                </a:cubicBezTo>
                <a:cubicBezTo>
                  <a:pt x="79490" y="60653"/>
                  <a:pt x="79515" y="60684"/>
                  <a:pt x="79569" y="60718"/>
                </a:cubicBezTo>
                <a:lnTo>
                  <a:pt x="79569" y="60718"/>
                </a:lnTo>
                <a:cubicBezTo>
                  <a:pt x="79530" y="60704"/>
                  <a:pt x="79493" y="60690"/>
                  <a:pt x="79462" y="60673"/>
                </a:cubicBezTo>
                <a:cubicBezTo>
                  <a:pt x="79248" y="60565"/>
                  <a:pt x="79022" y="60470"/>
                  <a:pt x="78820" y="60363"/>
                </a:cubicBezTo>
                <a:cubicBezTo>
                  <a:pt x="78415" y="60137"/>
                  <a:pt x="78034" y="59899"/>
                  <a:pt x="77653" y="59649"/>
                </a:cubicBezTo>
                <a:cubicBezTo>
                  <a:pt x="77569" y="59589"/>
                  <a:pt x="77474" y="59530"/>
                  <a:pt x="77391" y="59458"/>
                </a:cubicBezTo>
                <a:cubicBezTo>
                  <a:pt x="77357" y="59433"/>
                  <a:pt x="77191" y="59281"/>
                  <a:pt x="77187" y="59281"/>
                </a:cubicBezTo>
                <a:lnTo>
                  <a:pt x="77187" y="59281"/>
                </a:lnTo>
                <a:cubicBezTo>
                  <a:pt x="77186" y="59281"/>
                  <a:pt x="77211" y="59306"/>
                  <a:pt x="77284" y="59375"/>
                </a:cubicBezTo>
                <a:cubicBezTo>
                  <a:pt x="77365" y="59446"/>
                  <a:pt x="77393" y="59471"/>
                  <a:pt x="77391" y="59471"/>
                </a:cubicBezTo>
                <a:cubicBezTo>
                  <a:pt x="77387" y="59471"/>
                  <a:pt x="77217" y="59329"/>
                  <a:pt x="77200" y="59303"/>
                </a:cubicBezTo>
                <a:cubicBezTo>
                  <a:pt x="77093" y="59220"/>
                  <a:pt x="76986" y="59137"/>
                  <a:pt x="76903" y="59053"/>
                </a:cubicBezTo>
                <a:cubicBezTo>
                  <a:pt x="76188" y="58422"/>
                  <a:pt x="75510" y="57744"/>
                  <a:pt x="74914" y="56994"/>
                </a:cubicBezTo>
                <a:cubicBezTo>
                  <a:pt x="74867" y="56936"/>
                  <a:pt x="74843" y="56898"/>
                  <a:pt x="74834" y="56875"/>
                </a:cubicBezTo>
                <a:lnTo>
                  <a:pt x="74834" y="56875"/>
                </a:lnTo>
                <a:cubicBezTo>
                  <a:pt x="74890" y="56939"/>
                  <a:pt x="74962" y="57014"/>
                  <a:pt x="74962" y="57053"/>
                </a:cubicBezTo>
                <a:cubicBezTo>
                  <a:pt x="74962" y="56945"/>
                  <a:pt x="74866" y="56850"/>
                  <a:pt x="74838" y="56850"/>
                </a:cubicBezTo>
                <a:cubicBezTo>
                  <a:pt x="74830" y="56850"/>
                  <a:pt x="74827" y="56858"/>
                  <a:pt x="74834" y="56875"/>
                </a:cubicBezTo>
                <a:lnTo>
                  <a:pt x="74834" y="56875"/>
                </a:lnTo>
                <a:cubicBezTo>
                  <a:pt x="74805" y="56842"/>
                  <a:pt x="74780" y="56812"/>
                  <a:pt x="74771" y="56791"/>
                </a:cubicBezTo>
                <a:cubicBezTo>
                  <a:pt x="74640" y="56613"/>
                  <a:pt x="74521" y="56434"/>
                  <a:pt x="74379" y="56244"/>
                </a:cubicBezTo>
                <a:cubicBezTo>
                  <a:pt x="74117" y="55839"/>
                  <a:pt x="73867" y="55422"/>
                  <a:pt x="73628" y="54993"/>
                </a:cubicBezTo>
                <a:cubicBezTo>
                  <a:pt x="73390" y="54553"/>
                  <a:pt x="73176" y="54124"/>
                  <a:pt x="72985" y="53684"/>
                </a:cubicBezTo>
                <a:cubicBezTo>
                  <a:pt x="72931" y="53575"/>
                  <a:pt x="72887" y="53467"/>
                  <a:pt x="72834" y="53358"/>
                </a:cubicBezTo>
                <a:lnTo>
                  <a:pt x="72834" y="53358"/>
                </a:lnTo>
                <a:cubicBezTo>
                  <a:pt x="72818" y="53313"/>
                  <a:pt x="72803" y="53274"/>
                  <a:pt x="72795" y="53255"/>
                </a:cubicBezTo>
                <a:cubicBezTo>
                  <a:pt x="72688" y="52981"/>
                  <a:pt x="72581" y="52707"/>
                  <a:pt x="72497" y="52445"/>
                </a:cubicBezTo>
                <a:cubicBezTo>
                  <a:pt x="71759" y="50374"/>
                  <a:pt x="71319" y="48207"/>
                  <a:pt x="70973" y="46052"/>
                </a:cubicBezTo>
                <a:cubicBezTo>
                  <a:pt x="70931" y="45797"/>
                  <a:pt x="70898" y="45533"/>
                  <a:pt x="70866" y="45276"/>
                </a:cubicBezTo>
                <a:lnTo>
                  <a:pt x="70866" y="45276"/>
                </a:lnTo>
                <a:cubicBezTo>
                  <a:pt x="70866" y="45277"/>
                  <a:pt x="70866" y="45277"/>
                  <a:pt x="70866" y="45278"/>
                </a:cubicBezTo>
                <a:cubicBezTo>
                  <a:pt x="70866" y="45277"/>
                  <a:pt x="70866" y="45276"/>
                  <a:pt x="70866" y="45276"/>
                </a:cubicBezTo>
                <a:lnTo>
                  <a:pt x="70866" y="45276"/>
                </a:lnTo>
                <a:cubicBezTo>
                  <a:pt x="70866" y="45276"/>
                  <a:pt x="70866" y="45276"/>
                  <a:pt x="70866" y="45276"/>
                </a:cubicBezTo>
                <a:lnTo>
                  <a:pt x="70866" y="45276"/>
                </a:lnTo>
                <a:cubicBezTo>
                  <a:pt x="70865" y="45267"/>
                  <a:pt x="70863" y="45257"/>
                  <a:pt x="70862" y="45248"/>
                </a:cubicBezTo>
                <a:lnTo>
                  <a:pt x="70862" y="45248"/>
                </a:lnTo>
                <a:cubicBezTo>
                  <a:pt x="70863" y="45257"/>
                  <a:pt x="70865" y="45266"/>
                  <a:pt x="70866" y="45276"/>
                </a:cubicBezTo>
                <a:lnTo>
                  <a:pt x="70866" y="45276"/>
                </a:lnTo>
                <a:cubicBezTo>
                  <a:pt x="70862" y="45244"/>
                  <a:pt x="70858" y="45213"/>
                  <a:pt x="70854" y="45183"/>
                </a:cubicBezTo>
                <a:cubicBezTo>
                  <a:pt x="70852" y="45160"/>
                  <a:pt x="70848" y="45130"/>
                  <a:pt x="70844" y="45099"/>
                </a:cubicBezTo>
                <a:lnTo>
                  <a:pt x="70844" y="45099"/>
                </a:lnTo>
                <a:cubicBezTo>
                  <a:pt x="70832" y="44998"/>
                  <a:pt x="70822" y="44900"/>
                  <a:pt x="70807" y="44802"/>
                </a:cubicBezTo>
                <a:cubicBezTo>
                  <a:pt x="70735" y="44242"/>
                  <a:pt x="70676" y="43694"/>
                  <a:pt x="70616" y="43147"/>
                </a:cubicBezTo>
                <a:cubicBezTo>
                  <a:pt x="70485" y="42039"/>
                  <a:pt x="70366" y="40932"/>
                  <a:pt x="70235" y="39825"/>
                </a:cubicBezTo>
                <a:cubicBezTo>
                  <a:pt x="69961" y="37575"/>
                  <a:pt x="69652" y="35336"/>
                  <a:pt x="69116" y="33134"/>
                </a:cubicBezTo>
                <a:cubicBezTo>
                  <a:pt x="68128" y="29038"/>
                  <a:pt x="66306" y="25168"/>
                  <a:pt x="63306" y="22156"/>
                </a:cubicBezTo>
                <a:cubicBezTo>
                  <a:pt x="57972" y="16774"/>
                  <a:pt x="50149" y="14643"/>
                  <a:pt x="42767" y="14191"/>
                </a:cubicBezTo>
                <a:cubicBezTo>
                  <a:pt x="41706" y="14127"/>
                  <a:pt x="40646" y="14099"/>
                  <a:pt x="39587" y="14099"/>
                </a:cubicBezTo>
                <a:cubicBezTo>
                  <a:pt x="32488" y="14099"/>
                  <a:pt x="25421" y="15345"/>
                  <a:pt x="18317" y="15345"/>
                </a:cubicBezTo>
                <a:cubicBezTo>
                  <a:pt x="17177" y="15345"/>
                  <a:pt x="16037" y="15313"/>
                  <a:pt x="14895" y="15238"/>
                </a:cubicBezTo>
                <a:cubicBezTo>
                  <a:pt x="14335" y="15203"/>
                  <a:pt x="13764" y="15143"/>
                  <a:pt x="13180" y="15084"/>
                </a:cubicBezTo>
                <a:lnTo>
                  <a:pt x="12479" y="15006"/>
                </a:lnTo>
                <a:lnTo>
                  <a:pt x="12479" y="15006"/>
                </a:lnTo>
                <a:cubicBezTo>
                  <a:pt x="12468" y="15004"/>
                  <a:pt x="12455" y="15002"/>
                  <a:pt x="12442" y="15000"/>
                </a:cubicBezTo>
                <a:cubicBezTo>
                  <a:pt x="12311" y="14988"/>
                  <a:pt x="12156" y="14953"/>
                  <a:pt x="12025" y="14941"/>
                </a:cubicBezTo>
                <a:cubicBezTo>
                  <a:pt x="11061" y="14786"/>
                  <a:pt x="10109" y="14572"/>
                  <a:pt x="9180" y="14250"/>
                </a:cubicBezTo>
                <a:cubicBezTo>
                  <a:pt x="8954" y="14179"/>
                  <a:pt x="8751" y="14107"/>
                  <a:pt x="8525" y="14012"/>
                </a:cubicBezTo>
                <a:cubicBezTo>
                  <a:pt x="8442" y="13976"/>
                  <a:pt x="8358" y="13941"/>
                  <a:pt x="8275" y="13893"/>
                </a:cubicBezTo>
                <a:cubicBezTo>
                  <a:pt x="7823" y="13691"/>
                  <a:pt x="7382" y="13441"/>
                  <a:pt x="6977" y="13155"/>
                </a:cubicBezTo>
                <a:cubicBezTo>
                  <a:pt x="6966" y="13149"/>
                  <a:pt x="6891" y="13100"/>
                  <a:pt x="6815" y="13048"/>
                </a:cubicBezTo>
                <a:lnTo>
                  <a:pt x="6815" y="13048"/>
                </a:lnTo>
                <a:cubicBezTo>
                  <a:pt x="6799" y="13032"/>
                  <a:pt x="6778" y="13013"/>
                  <a:pt x="6751" y="12988"/>
                </a:cubicBezTo>
                <a:cubicBezTo>
                  <a:pt x="6572" y="12845"/>
                  <a:pt x="6418" y="12691"/>
                  <a:pt x="6251" y="12524"/>
                </a:cubicBezTo>
                <a:cubicBezTo>
                  <a:pt x="6121" y="12394"/>
                  <a:pt x="5979" y="12252"/>
                  <a:pt x="5848" y="12098"/>
                </a:cubicBezTo>
                <a:lnTo>
                  <a:pt x="5848" y="12098"/>
                </a:lnTo>
                <a:cubicBezTo>
                  <a:pt x="5866" y="12125"/>
                  <a:pt x="5885" y="12156"/>
                  <a:pt x="5906" y="12190"/>
                </a:cubicBezTo>
                <a:cubicBezTo>
                  <a:pt x="5846" y="12095"/>
                  <a:pt x="5775" y="12012"/>
                  <a:pt x="5715" y="11917"/>
                </a:cubicBezTo>
                <a:cubicBezTo>
                  <a:pt x="5501" y="11619"/>
                  <a:pt x="5322" y="11298"/>
                  <a:pt x="5167" y="10964"/>
                </a:cubicBezTo>
                <a:cubicBezTo>
                  <a:pt x="5159" y="10949"/>
                  <a:pt x="5151" y="10932"/>
                  <a:pt x="5143" y="10914"/>
                </a:cubicBezTo>
                <a:lnTo>
                  <a:pt x="5143" y="10914"/>
                </a:lnTo>
                <a:cubicBezTo>
                  <a:pt x="5152" y="10941"/>
                  <a:pt x="5161" y="10973"/>
                  <a:pt x="5172" y="11008"/>
                </a:cubicBezTo>
                <a:lnTo>
                  <a:pt x="5172" y="11008"/>
                </a:lnTo>
                <a:cubicBezTo>
                  <a:pt x="5153" y="10962"/>
                  <a:pt x="5128" y="10918"/>
                  <a:pt x="5120" y="10869"/>
                </a:cubicBezTo>
                <a:cubicBezTo>
                  <a:pt x="5048" y="10655"/>
                  <a:pt x="4965" y="10452"/>
                  <a:pt x="4906" y="10238"/>
                </a:cubicBezTo>
                <a:lnTo>
                  <a:pt x="4775" y="9702"/>
                </a:lnTo>
                <a:cubicBezTo>
                  <a:pt x="4765" y="9658"/>
                  <a:pt x="4755" y="9612"/>
                  <a:pt x="4746" y="9567"/>
                </a:cubicBezTo>
                <a:lnTo>
                  <a:pt x="4746" y="9567"/>
                </a:lnTo>
                <a:cubicBezTo>
                  <a:pt x="4711" y="9179"/>
                  <a:pt x="4667" y="8791"/>
                  <a:pt x="4667" y="8392"/>
                </a:cubicBezTo>
                <a:cubicBezTo>
                  <a:pt x="4667" y="8214"/>
                  <a:pt x="4691" y="8023"/>
                  <a:pt x="4703" y="7845"/>
                </a:cubicBezTo>
                <a:cubicBezTo>
                  <a:pt x="4708" y="7804"/>
                  <a:pt x="4711" y="7761"/>
                  <a:pt x="4713" y="7717"/>
                </a:cubicBezTo>
                <a:lnTo>
                  <a:pt x="4713" y="7717"/>
                </a:lnTo>
                <a:cubicBezTo>
                  <a:pt x="4824" y="7345"/>
                  <a:pt x="4849" y="6941"/>
                  <a:pt x="4965" y="6559"/>
                </a:cubicBezTo>
                <a:cubicBezTo>
                  <a:pt x="5025" y="6380"/>
                  <a:pt x="5072" y="6202"/>
                  <a:pt x="5144" y="6035"/>
                </a:cubicBezTo>
                <a:cubicBezTo>
                  <a:pt x="5160" y="5991"/>
                  <a:pt x="5189" y="5936"/>
                  <a:pt x="5214" y="5892"/>
                </a:cubicBezTo>
                <a:lnTo>
                  <a:pt x="5214" y="5892"/>
                </a:lnTo>
                <a:cubicBezTo>
                  <a:pt x="5206" y="5908"/>
                  <a:pt x="5199" y="5924"/>
                  <a:pt x="5191" y="5940"/>
                </a:cubicBezTo>
                <a:cubicBezTo>
                  <a:pt x="5167" y="5999"/>
                  <a:pt x="5132" y="6071"/>
                  <a:pt x="5108" y="6130"/>
                </a:cubicBezTo>
                <a:cubicBezTo>
                  <a:pt x="5237" y="5892"/>
                  <a:pt x="5272" y="5814"/>
                  <a:pt x="5265" y="5814"/>
                </a:cubicBezTo>
                <a:lnTo>
                  <a:pt x="5265" y="5814"/>
                </a:lnTo>
                <a:cubicBezTo>
                  <a:pt x="5261" y="5814"/>
                  <a:pt x="5239" y="5847"/>
                  <a:pt x="5214" y="5892"/>
                </a:cubicBezTo>
                <a:lnTo>
                  <a:pt x="5214" y="5892"/>
                </a:lnTo>
                <a:cubicBezTo>
                  <a:pt x="5373" y="5557"/>
                  <a:pt x="5564" y="5222"/>
                  <a:pt x="5775" y="4898"/>
                </a:cubicBezTo>
                <a:lnTo>
                  <a:pt x="5775" y="4898"/>
                </a:lnTo>
                <a:cubicBezTo>
                  <a:pt x="5773" y="4906"/>
                  <a:pt x="5774" y="4910"/>
                  <a:pt x="5777" y="4910"/>
                </a:cubicBezTo>
                <a:cubicBezTo>
                  <a:pt x="5790" y="4910"/>
                  <a:pt x="5846" y="4841"/>
                  <a:pt x="5965" y="4638"/>
                </a:cubicBezTo>
                <a:lnTo>
                  <a:pt x="5965" y="4638"/>
                </a:lnTo>
                <a:cubicBezTo>
                  <a:pt x="5959" y="4646"/>
                  <a:pt x="5952" y="4653"/>
                  <a:pt x="5946" y="4661"/>
                </a:cubicBezTo>
                <a:lnTo>
                  <a:pt x="5946" y="4661"/>
                </a:lnTo>
                <a:cubicBezTo>
                  <a:pt x="5956" y="4647"/>
                  <a:pt x="5967" y="4632"/>
                  <a:pt x="5977" y="4618"/>
                </a:cubicBezTo>
                <a:lnTo>
                  <a:pt x="5977" y="4618"/>
                </a:lnTo>
                <a:cubicBezTo>
                  <a:pt x="5973" y="4625"/>
                  <a:pt x="5969" y="4632"/>
                  <a:pt x="5965" y="4638"/>
                </a:cubicBezTo>
                <a:lnTo>
                  <a:pt x="5965" y="4638"/>
                </a:lnTo>
                <a:cubicBezTo>
                  <a:pt x="6045" y="4547"/>
                  <a:pt x="6124" y="4451"/>
                  <a:pt x="6203" y="4356"/>
                </a:cubicBezTo>
                <a:cubicBezTo>
                  <a:pt x="6334" y="4213"/>
                  <a:pt x="6489" y="4082"/>
                  <a:pt x="6632" y="3939"/>
                </a:cubicBezTo>
                <a:cubicBezTo>
                  <a:pt x="6645" y="3930"/>
                  <a:pt x="6658" y="3921"/>
                  <a:pt x="6670" y="3911"/>
                </a:cubicBezTo>
                <a:lnTo>
                  <a:pt x="6670" y="3911"/>
                </a:lnTo>
                <a:cubicBezTo>
                  <a:pt x="6628" y="3955"/>
                  <a:pt x="6602" y="3992"/>
                  <a:pt x="6611" y="3992"/>
                </a:cubicBezTo>
                <a:cubicBezTo>
                  <a:pt x="6621" y="3992"/>
                  <a:pt x="6682" y="3939"/>
                  <a:pt x="6825" y="3784"/>
                </a:cubicBezTo>
                <a:lnTo>
                  <a:pt x="6825" y="3784"/>
                </a:lnTo>
                <a:cubicBezTo>
                  <a:pt x="6821" y="3787"/>
                  <a:pt x="6817" y="3790"/>
                  <a:pt x="6813" y="3793"/>
                </a:cubicBezTo>
                <a:lnTo>
                  <a:pt x="6813" y="3793"/>
                </a:lnTo>
                <a:cubicBezTo>
                  <a:pt x="6825" y="3782"/>
                  <a:pt x="6836" y="3771"/>
                  <a:pt x="6846" y="3761"/>
                </a:cubicBezTo>
                <a:lnTo>
                  <a:pt x="6846" y="3761"/>
                </a:lnTo>
                <a:cubicBezTo>
                  <a:pt x="6839" y="3769"/>
                  <a:pt x="6832" y="3776"/>
                  <a:pt x="6825" y="3784"/>
                </a:cubicBezTo>
                <a:lnTo>
                  <a:pt x="6825" y="3784"/>
                </a:lnTo>
                <a:cubicBezTo>
                  <a:pt x="7687" y="3142"/>
                  <a:pt x="8167" y="1932"/>
                  <a:pt x="7525" y="939"/>
                </a:cubicBezTo>
                <a:cubicBezTo>
                  <a:pt x="7152" y="420"/>
                  <a:pt x="6403" y="0"/>
                  <a:pt x="56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223900" y="4404225"/>
            <a:ext cx="142200" cy="14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551275" y="4786200"/>
            <a:ext cx="231000" cy="23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8885050" y="1734700"/>
            <a:ext cx="86700" cy="8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642000" y="262121"/>
            <a:ext cx="142200" cy="14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8654850" y="4786196"/>
            <a:ext cx="142200" cy="14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8920600" y="159900"/>
            <a:ext cx="86700" cy="8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bg>
      <p:bgPr>
        <a:solidFill>
          <a:schemeClr val="dk1"/>
        </a:solidFill>
      </p:bgPr>
    </p:bg>
    <p:spTree>
      <p:nvGrpSpPr>
        <p:cNvPr id="142" name="Shape 142"/>
        <p:cNvGrpSpPr/>
        <p:nvPr/>
      </p:nvGrpSpPr>
      <p:grpSpPr>
        <a:xfrm>
          <a:off x="0" y="0"/>
          <a:ext cx="0" cy="0"/>
          <a:chOff x="0" y="0"/>
          <a:chExt cx="0" cy="0"/>
        </a:xfrm>
      </p:grpSpPr>
      <p:sp>
        <p:nvSpPr>
          <p:cNvPr id="143" name="Google Shape;143;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4" name="Google Shape;144;p14"/>
          <p:cNvSpPr/>
          <p:nvPr/>
        </p:nvSpPr>
        <p:spPr>
          <a:xfrm>
            <a:off x="7874600" y="-240275"/>
            <a:ext cx="1369550" cy="1760300"/>
          </a:xfrm>
          <a:custGeom>
            <a:rect b="b" l="l" r="r" t="t"/>
            <a:pathLst>
              <a:path extrusionOk="0" h="70412" w="54782">
                <a:moveTo>
                  <a:pt x="10062" y="22870"/>
                </a:moveTo>
                <a:lnTo>
                  <a:pt x="10062" y="22870"/>
                </a:lnTo>
                <a:cubicBezTo>
                  <a:pt x="10068" y="22875"/>
                  <a:pt x="10072" y="22878"/>
                  <a:pt x="10072" y="22878"/>
                </a:cubicBezTo>
                <a:cubicBezTo>
                  <a:pt x="10072" y="22878"/>
                  <a:pt x="10069" y="22876"/>
                  <a:pt x="10062" y="22870"/>
                </a:cubicBezTo>
                <a:close/>
                <a:moveTo>
                  <a:pt x="32268" y="25724"/>
                </a:moveTo>
                <a:cubicBezTo>
                  <a:pt x="32276" y="25724"/>
                  <a:pt x="32125" y="25808"/>
                  <a:pt x="32041" y="25851"/>
                </a:cubicBezTo>
                <a:cubicBezTo>
                  <a:pt x="32011" y="25862"/>
                  <a:pt x="31981" y="25873"/>
                  <a:pt x="31951" y="25884"/>
                </a:cubicBezTo>
                <a:lnTo>
                  <a:pt x="31951" y="25884"/>
                </a:lnTo>
                <a:cubicBezTo>
                  <a:pt x="32180" y="25764"/>
                  <a:pt x="32262" y="25724"/>
                  <a:pt x="32268" y="25724"/>
                </a:cubicBezTo>
                <a:close/>
                <a:moveTo>
                  <a:pt x="34668" y="26026"/>
                </a:moveTo>
                <a:cubicBezTo>
                  <a:pt x="34596" y="26190"/>
                  <a:pt x="34559" y="26246"/>
                  <a:pt x="34551" y="26246"/>
                </a:cubicBezTo>
                <a:cubicBezTo>
                  <a:pt x="34548" y="26246"/>
                  <a:pt x="34548" y="26243"/>
                  <a:pt x="34549" y="26237"/>
                </a:cubicBezTo>
                <a:lnTo>
                  <a:pt x="34549" y="26237"/>
                </a:lnTo>
                <a:cubicBezTo>
                  <a:pt x="34593" y="26170"/>
                  <a:pt x="34634" y="26100"/>
                  <a:pt x="34668" y="26026"/>
                </a:cubicBezTo>
                <a:lnTo>
                  <a:pt x="34668" y="26026"/>
                </a:lnTo>
                <a:cubicBezTo>
                  <a:pt x="34668" y="26026"/>
                  <a:pt x="34668" y="26026"/>
                  <a:pt x="34668" y="26026"/>
                </a:cubicBezTo>
                <a:close/>
                <a:moveTo>
                  <a:pt x="32933" y="29151"/>
                </a:moveTo>
                <a:cubicBezTo>
                  <a:pt x="32923" y="29175"/>
                  <a:pt x="32911" y="29202"/>
                  <a:pt x="32898" y="29232"/>
                </a:cubicBezTo>
                <a:cubicBezTo>
                  <a:pt x="32898" y="29227"/>
                  <a:pt x="32899" y="29223"/>
                  <a:pt x="32900" y="29218"/>
                </a:cubicBezTo>
                <a:lnTo>
                  <a:pt x="32900" y="29218"/>
                </a:lnTo>
                <a:cubicBezTo>
                  <a:pt x="32907" y="29194"/>
                  <a:pt x="32917" y="29171"/>
                  <a:pt x="32933" y="29151"/>
                </a:cubicBezTo>
                <a:close/>
                <a:moveTo>
                  <a:pt x="5309" y="0"/>
                </a:moveTo>
                <a:cubicBezTo>
                  <a:pt x="4326" y="0"/>
                  <a:pt x="3533" y="606"/>
                  <a:pt x="3168" y="1586"/>
                </a:cubicBezTo>
                <a:cubicBezTo>
                  <a:pt x="1442" y="6170"/>
                  <a:pt x="1" y="10992"/>
                  <a:pt x="846" y="15933"/>
                </a:cubicBezTo>
                <a:cubicBezTo>
                  <a:pt x="1525" y="19897"/>
                  <a:pt x="3990" y="23481"/>
                  <a:pt x="7109" y="25946"/>
                </a:cubicBezTo>
                <a:cubicBezTo>
                  <a:pt x="10633" y="28732"/>
                  <a:pt x="14896" y="30280"/>
                  <a:pt x="19325" y="30899"/>
                </a:cubicBezTo>
                <a:cubicBezTo>
                  <a:pt x="21216" y="31166"/>
                  <a:pt x="23143" y="31341"/>
                  <a:pt x="25064" y="31341"/>
                </a:cubicBezTo>
                <a:cubicBezTo>
                  <a:pt x="25996" y="31341"/>
                  <a:pt x="26927" y="31299"/>
                  <a:pt x="27852" y="31208"/>
                </a:cubicBezTo>
                <a:lnTo>
                  <a:pt x="27852" y="31208"/>
                </a:lnTo>
                <a:cubicBezTo>
                  <a:pt x="26986" y="34604"/>
                  <a:pt x="26806" y="38200"/>
                  <a:pt x="27242" y="41662"/>
                </a:cubicBezTo>
                <a:cubicBezTo>
                  <a:pt x="27814" y="46067"/>
                  <a:pt x="29219" y="50294"/>
                  <a:pt x="31553" y="54092"/>
                </a:cubicBezTo>
                <a:cubicBezTo>
                  <a:pt x="33672" y="57569"/>
                  <a:pt x="36446" y="60688"/>
                  <a:pt x="39601" y="63248"/>
                </a:cubicBezTo>
                <a:cubicBezTo>
                  <a:pt x="43304" y="66260"/>
                  <a:pt x="47447" y="68582"/>
                  <a:pt x="51888" y="70308"/>
                </a:cubicBezTo>
                <a:cubicBezTo>
                  <a:pt x="52068" y="70379"/>
                  <a:pt x="52257" y="70412"/>
                  <a:pt x="52448" y="70412"/>
                </a:cubicBezTo>
                <a:cubicBezTo>
                  <a:pt x="53349" y="70412"/>
                  <a:pt x="54299" y="69689"/>
                  <a:pt x="54496" y="68844"/>
                </a:cubicBezTo>
                <a:cubicBezTo>
                  <a:pt x="54782" y="67629"/>
                  <a:pt x="54127" y="66665"/>
                  <a:pt x="53020" y="66236"/>
                </a:cubicBezTo>
                <a:cubicBezTo>
                  <a:pt x="52817" y="66141"/>
                  <a:pt x="52591" y="66070"/>
                  <a:pt x="52377" y="65986"/>
                </a:cubicBezTo>
                <a:cubicBezTo>
                  <a:pt x="52246" y="65927"/>
                  <a:pt x="52127" y="65879"/>
                  <a:pt x="51996" y="65820"/>
                </a:cubicBezTo>
                <a:cubicBezTo>
                  <a:pt x="51921" y="65790"/>
                  <a:pt x="51891" y="65779"/>
                  <a:pt x="51889" y="65779"/>
                </a:cubicBezTo>
                <a:lnTo>
                  <a:pt x="51889" y="65779"/>
                </a:lnTo>
                <a:cubicBezTo>
                  <a:pt x="51880" y="65779"/>
                  <a:pt x="52115" y="65879"/>
                  <a:pt x="52115" y="65879"/>
                </a:cubicBezTo>
                <a:cubicBezTo>
                  <a:pt x="52114" y="65880"/>
                  <a:pt x="52114" y="65880"/>
                  <a:pt x="52112" y="65880"/>
                </a:cubicBezTo>
                <a:cubicBezTo>
                  <a:pt x="52053" y="65880"/>
                  <a:pt x="50862" y="65330"/>
                  <a:pt x="50734" y="65272"/>
                </a:cubicBezTo>
                <a:cubicBezTo>
                  <a:pt x="49876" y="64867"/>
                  <a:pt x="49043" y="64451"/>
                  <a:pt x="48209" y="63986"/>
                </a:cubicBezTo>
                <a:cubicBezTo>
                  <a:pt x="46543" y="63081"/>
                  <a:pt x="44935" y="62057"/>
                  <a:pt x="43423" y="60926"/>
                </a:cubicBezTo>
                <a:cubicBezTo>
                  <a:pt x="43352" y="60867"/>
                  <a:pt x="43268" y="60819"/>
                  <a:pt x="43197" y="60760"/>
                </a:cubicBezTo>
                <a:cubicBezTo>
                  <a:pt x="43191" y="60753"/>
                  <a:pt x="43183" y="60747"/>
                  <a:pt x="43174" y="60739"/>
                </a:cubicBezTo>
                <a:lnTo>
                  <a:pt x="43174" y="60739"/>
                </a:lnTo>
                <a:cubicBezTo>
                  <a:pt x="43182" y="60742"/>
                  <a:pt x="43189" y="60745"/>
                  <a:pt x="43197" y="60748"/>
                </a:cubicBezTo>
                <a:cubicBezTo>
                  <a:pt x="43051" y="60644"/>
                  <a:pt x="42978" y="60588"/>
                  <a:pt x="42978" y="60588"/>
                </a:cubicBezTo>
                <a:lnTo>
                  <a:pt x="42978" y="60588"/>
                </a:lnTo>
                <a:cubicBezTo>
                  <a:pt x="42978" y="60588"/>
                  <a:pt x="43015" y="60617"/>
                  <a:pt x="43090" y="60676"/>
                </a:cubicBezTo>
                <a:cubicBezTo>
                  <a:pt x="43116" y="60694"/>
                  <a:pt x="43149" y="60718"/>
                  <a:pt x="43174" y="60739"/>
                </a:cubicBezTo>
                <a:lnTo>
                  <a:pt x="43174" y="60739"/>
                </a:lnTo>
                <a:cubicBezTo>
                  <a:pt x="43001" y="60668"/>
                  <a:pt x="42809" y="60433"/>
                  <a:pt x="42661" y="60319"/>
                </a:cubicBezTo>
                <a:cubicBezTo>
                  <a:pt x="42304" y="60033"/>
                  <a:pt x="41959" y="59736"/>
                  <a:pt x="41625" y="59438"/>
                </a:cubicBezTo>
                <a:cubicBezTo>
                  <a:pt x="40911" y="58807"/>
                  <a:pt x="40208" y="58152"/>
                  <a:pt x="39542" y="57473"/>
                </a:cubicBezTo>
                <a:cubicBezTo>
                  <a:pt x="38863" y="56783"/>
                  <a:pt x="38232" y="56092"/>
                  <a:pt x="37613" y="55354"/>
                </a:cubicBezTo>
                <a:cubicBezTo>
                  <a:pt x="37482" y="55199"/>
                  <a:pt x="37363" y="55045"/>
                  <a:pt x="37232" y="54878"/>
                </a:cubicBezTo>
                <a:cubicBezTo>
                  <a:pt x="37165" y="54800"/>
                  <a:pt x="37109" y="54713"/>
                  <a:pt x="37035" y="54634"/>
                </a:cubicBezTo>
                <a:lnTo>
                  <a:pt x="37035" y="54634"/>
                </a:lnTo>
                <a:cubicBezTo>
                  <a:pt x="36760" y="54256"/>
                  <a:pt x="36495" y="53899"/>
                  <a:pt x="36220" y="53509"/>
                </a:cubicBezTo>
                <a:cubicBezTo>
                  <a:pt x="35113" y="51937"/>
                  <a:pt x="34160" y="50258"/>
                  <a:pt x="33374" y="48496"/>
                </a:cubicBezTo>
                <a:cubicBezTo>
                  <a:pt x="33327" y="48389"/>
                  <a:pt x="33267" y="48270"/>
                  <a:pt x="33231" y="48163"/>
                </a:cubicBezTo>
                <a:lnTo>
                  <a:pt x="33231" y="48163"/>
                </a:lnTo>
                <a:cubicBezTo>
                  <a:pt x="33238" y="48185"/>
                  <a:pt x="33244" y="48206"/>
                  <a:pt x="33249" y="48226"/>
                </a:cubicBezTo>
                <a:lnTo>
                  <a:pt x="33249" y="48226"/>
                </a:lnTo>
                <a:cubicBezTo>
                  <a:pt x="33247" y="48220"/>
                  <a:pt x="33245" y="48215"/>
                  <a:pt x="33243" y="48210"/>
                </a:cubicBezTo>
                <a:cubicBezTo>
                  <a:pt x="33172" y="48020"/>
                  <a:pt x="33077" y="47806"/>
                  <a:pt x="33005" y="47603"/>
                </a:cubicBezTo>
                <a:cubicBezTo>
                  <a:pt x="32815" y="47115"/>
                  <a:pt x="32648" y="46603"/>
                  <a:pt x="32481" y="46115"/>
                </a:cubicBezTo>
                <a:cubicBezTo>
                  <a:pt x="32172" y="45151"/>
                  <a:pt x="31922" y="44174"/>
                  <a:pt x="31719" y="43186"/>
                </a:cubicBezTo>
                <a:cubicBezTo>
                  <a:pt x="31624" y="42710"/>
                  <a:pt x="31541" y="42245"/>
                  <a:pt x="31469" y="41769"/>
                </a:cubicBezTo>
                <a:cubicBezTo>
                  <a:pt x="31463" y="41718"/>
                  <a:pt x="31456" y="41667"/>
                  <a:pt x="31448" y="41616"/>
                </a:cubicBezTo>
                <a:lnTo>
                  <a:pt x="31448" y="41616"/>
                </a:lnTo>
                <a:cubicBezTo>
                  <a:pt x="31449" y="41607"/>
                  <a:pt x="31448" y="41584"/>
                  <a:pt x="31445" y="41543"/>
                </a:cubicBezTo>
                <a:cubicBezTo>
                  <a:pt x="31410" y="41281"/>
                  <a:pt x="31386" y="41019"/>
                  <a:pt x="31350" y="40757"/>
                </a:cubicBezTo>
                <a:cubicBezTo>
                  <a:pt x="31243" y="39757"/>
                  <a:pt x="31207" y="38745"/>
                  <a:pt x="31219" y="37745"/>
                </a:cubicBezTo>
                <a:cubicBezTo>
                  <a:pt x="31231" y="36769"/>
                  <a:pt x="31291" y="35804"/>
                  <a:pt x="31410" y="34828"/>
                </a:cubicBezTo>
                <a:cubicBezTo>
                  <a:pt x="31419" y="34748"/>
                  <a:pt x="31422" y="34700"/>
                  <a:pt x="31421" y="34674"/>
                </a:cubicBezTo>
                <a:lnTo>
                  <a:pt x="31421" y="34674"/>
                </a:lnTo>
                <a:cubicBezTo>
                  <a:pt x="31436" y="34612"/>
                  <a:pt x="31453" y="34554"/>
                  <a:pt x="31457" y="34530"/>
                </a:cubicBezTo>
                <a:cubicBezTo>
                  <a:pt x="31481" y="34292"/>
                  <a:pt x="31529" y="34078"/>
                  <a:pt x="31576" y="33840"/>
                </a:cubicBezTo>
                <a:cubicBezTo>
                  <a:pt x="31660" y="33340"/>
                  <a:pt x="31767" y="32851"/>
                  <a:pt x="31886" y="32375"/>
                </a:cubicBezTo>
                <a:cubicBezTo>
                  <a:pt x="32072" y="31654"/>
                  <a:pt x="32281" y="30943"/>
                  <a:pt x="32523" y="30243"/>
                </a:cubicBezTo>
                <a:lnTo>
                  <a:pt x="32523" y="30243"/>
                </a:lnTo>
                <a:cubicBezTo>
                  <a:pt x="35968" y="29081"/>
                  <a:pt x="39071" y="26757"/>
                  <a:pt x="40042" y="23076"/>
                </a:cubicBezTo>
                <a:cubicBezTo>
                  <a:pt x="40339" y="21957"/>
                  <a:pt x="39673" y="20814"/>
                  <a:pt x="38577" y="20469"/>
                </a:cubicBezTo>
                <a:cubicBezTo>
                  <a:pt x="38071" y="20316"/>
                  <a:pt x="37565" y="20246"/>
                  <a:pt x="37067" y="20246"/>
                </a:cubicBezTo>
                <a:cubicBezTo>
                  <a:pt x="35080" y="20246"/>
                  <a:pt x="33209" y="21365"/>
                  <a:pt x="31886" y="22850"/>
                </a:cubicBezTo>
                <a:cubicBezTo>
                  <a:pt x="30887" y="23972"/>
                  <a:pt x="30112" y="25261"/>
                  <a:pt x="29480" y="26624"/>
                </a:cubicBezTo>
                <a:lnTo>
                  <a:pt x="29480" y="26624"/>
                </a:lnTo>
                <a:cubicBezTo>
                  <a:pt x="29212" y="26682"/>
                  <a:pt x="28942" y="26733"/>
                  <a:pt x="28671" y="26779"/>
                </a:cubicBezTo>
                <a:lnTo>
                  <a:pt x="28289" y="26842"/>
                </a:lnTo>
                <a:lnTo>
                  <a:pt x="28289" y="26842"/>
                </a:lnTo>
                <a:cubicBezTo>
                  <a:pt x="28229" y="26855"/>
                  <a:pt x="28175" y="26864"/>
                  <a:pt x="28120" y="26869"/>
                </a:cubicBezTo>
                <a:lnTo>
                  <a:pt x="28120" y="26869"/>
                </a:lnTo>
                <a:lnTo>
                  <a:pt x="28289" y="26842"/>
                </a:lnTo>
                <a:lnTo>
                  <a:pt x="28289" y="26842"/>
                </a:lnTo>
                <a:cubicBezTo>
                  <a:pt x="28293" y="26841"/>
                  <a:pt x="28298" y="26840"/>
                  <a:pt x="28302" y="26839"/>
                </a:cubicBezTo>
                <a:lnTo>
                  <a:pt x="28302" y="26839"/>
                </a:lnTo>
                <a:cubicBezTo>
                  <a:pt x="27971" y="26871"/>
                  <a:pt x="27898" y="26882"/>
                  <a:pt x="27922" y="26884"/>
                </a:cubicBezTo>
                <a:lnTo>
                  <a:pt x="27922" y="26884"/>
                </a:lnTo>
                <a:cubicBezTo>
                  <a:pt x="27950" y="26881"/>
                  <a:pt x="27977" y="26878"/>
                  <a:pt x="28004" y="26874"/>
                </a:cubicBezTo>
                <a:cubicBezTo>
                  <a:pt x="28046" y="26874"/>
                  <a:pt x="28083" y="26873"/>
                  <a:pt x="28120" y="26869"/>
                </a:cubicBezTo>
                <a:lnTo>
                  <a:pt x="28120" y="26869"/>
                </a:lnTo>
                <a:lnTo>
                  <a:pt x="28088" y="26874"/>
                </a:lnTo>
                <a:cubicBezTo>
                  <a:pt x="28034" y="26879"/>
                  <a:pt x="27959" y="26884"/>
                  <a:pt x="27930" y="26884"/>
                </a:cubicBezTo>
                <a:cubicBezTo>
                  <a:pt x="27927" y="26884"/>
                  <a:pt x="27924" y="26884"/>
                  <a:pt x="27922" y="26884"/>
                </a:cubicBezTo>
                <a:lnTo>
                  <a:pt x="27922" y="26884"/>
                </a:lnTo>
                <a:cubicBezTo>
                  <a:pt x="27543" y="26927"/>
                  <a:pt x="27155" y="26959"/>
                  <a:pt x="26778" y="26982"/>
                </a:cubicBezTo>
                <a:cubicBezTo>
                  <a:pt x="26215" y="27018"/>
                  <a:pt x="25650" y="27034"/>
                  <a:pt x="25085" y="27034"/>
                </a:cubicBezTo>
                <a:cubicBezTo>
                  <a:pt x="23787" y="27034"/>
                  <a:pt x="22484" y="26948"/>
                  <a:pt x="21182" y="26815"/>
                </a:cubicBezTo>
                <a:cubicBezTo>
                  <a:pt x="20944" y="26779"/>
                  <a:pt x="20706" y="26767"/>
                  <a:pt x="20492" y="26744"/>
                </a:cubicBezTo>
                <a:cubicBezTo>
                  <a:pt x="20366" y="26723"/>
                  <a:pt x="20249" y="26711"/>
                  <a:pt x="20142" y="26700"/>
                </a:cubicBezTo>
                <a:lnTo>
                  <a:pt x="20142" y="26700"/>
                </a:lnTo>
                <a:cubicBezTo>
                  <a:pt x="19589" y="26619"/>
                  <a:pt x="19046" y="26526"/>
                  <a:pt x="18491" y="26410"/>
                </a:cubicBezTo>
                <a:cubicBezTo>
                  <a:pt x="17467" y="26208"/>
                  <a:pt x="16467" y="25946"/>
                  <a:pt x="15467" y="25624"/>
                </a:cubicBezTo>
                <a:cubicBezTo>
                  <a:pt x="15027" y="25470"/>
                  <a:pt x="14598" y="25327"/>
                  <a:pt x="14146" y="25148"/>
                </a:cubicBezTo>
                <a:cubicBezTo>
                  <a:pt x="14027" y="25100"/>
                  <a:pt x="13907" y="25041"/>
                  <a:pt x="13788" y="24993"/>
                </a:cubicBezTo>
                <a:cubicBezTo>
                  <a:pt x="13526" y="24874"/>
                  <a:pt x="13265" y="24755"/>
                  <a:pt x="13015" y="24636"/>
                </a:cubicBezTo>
                <a:cubicBezTo>
                  <a:pt x="12193" y="24243"/>
                  <a:pt x="11407" y="23791"/>
                  <a:pt x="10669" y="23291"/>
                </a:cubicBezTo>
                <a:cubicBezTo>
                  <a:pt x="10502" y="23172"/>
                  <a:pt x="10336" y="23065"/>
                  <a:pt x="10169" y="22945"/>
                </a:cubicBezTo>
                <a:cubicBezTo>
                  <a:pt x="10117" y="22904"/>
                  <a:pt x="9957" y="22754"/>
                  <a:pt x="9877" y="22716"/>
                </a:cubicBezTo>
                <a:lnTo>
                  <a:pt x="9877" y="22716"/>
                </a:lnTo>
                <a:cubicBezTo>
                  <a:pt x="9550" y="22443"/>
                  <a:pt x="9223" y="22170"/>
                  <a:pt x="8907" y="21886"/>
                </a:cubicBezTo>
                <a:cubicBezTo>
                  <a:pt x="8597" y="21600"/>
                  <a:pt x="8300" y="21302"/>
                  <a:pt x="8014" y="20993"/>
                </a:cubicBezTo>
                <a:lnTo>
                  <a:pt x="7573" y="20505"/>
                </a:lnTo>
                <a:cubicBezTo>
                  <a:pt x="7454" y="20374"/>
                  <a:pt x="7300" y="20076"/>
                  <a:pt x="7157" y="19993"/>
                </a:cubicBezTo>
                <a:lnTo>
                  <a:pt x="7157" y="19993"/>
                </a:lnTo>
                <a:cubicBezTo>
                  <a:pt x="7216" y="20076"/>
                  <a:pt x="7276" y="20147"/>
                  <a:pt x="7311" y="20219"/>
                </a:cubicBezTo>
                <a:cubicBezTo>
                  <a:pt x="7252" y="20147"/>
                  <a:pt x="7216" y="20088"/>
                  <a:pt x="7157" y="20017"/>
                </a:cubicBezTo>
                <a:cubicBezTo>
                  <a:pt x="7109" y="19933"/>
                  <a:pt x="7049" y="19862"/>
                  <a:pt x="7002" y="19802"/>
                </a:cubicBezTo>
                <a:cubicBezTo>
                  <a:pt x="6871" y="19624"/>
                  <a:pt x="6752" y="19445"/>
                  <a:pt x="6633" y="19255"/>
                </a:cubicBezTo>
                <a:cubicBezTo>
                  <a:pt x="6395" y="18885"/>
                  <a:pt x="6168" y="18504"/>
                  <a:pt x="5978" y="18123"/>
                </a:cubicBezTo>
                <a:cubicBezTo>
                  <a:pt x="5871" y="17933"/>
                  <a:pt x="5787" y="17731"/>
                  <a:pt x="5692" y="17528"/>
                </a:cubicBezTo>
                <a:cubicBezTo>
                  <a:pt x="5675" y="17486"/>
                  <a:pt x="5600" y="17281"/>
                  <a:pt x="5594" y="17281"/>
                </a:cubicBezTo>
                <a:lnTo>
                  <a:pt x="5594" y="17281"/>
                </a:lnTo>
                <a:cubicBezTo>
                  <a:pt x="5591" y="17281"/>
                  <a:pt x="5601" y="17318"/>
                  <a:pt x="5633" y="17421"/>
                </a:cubicBezTo>
                <a:cubicBezTo>
                  <a:pt x="5664" y="17522"/>
                  <a:pt x="5675" y="17559"/>
                  <a:pt x="5674" y="17559"/>
                </a:cubicBezTo>
                <a:cubicBezTo>
                  <a:pt x="5672" y="17559"/>
                  <a:pt x="5602" y="17344"/>
                  <a:pt x="5585" y="17302"/>
                </a:cubicBezTo>
                <a:cubicBezTo>
                  <a:pt x="5430" y="16897"/>
                  <a:pt x="5287" y="16480"/>
                  <a:pt x="5180" y="16052"/>
                </a:cubicBezTo>
                <a:cubicBezTo>
                  <a:pt x="5040" y="15600"/>
                  <a:pt x="4871" y="15071"/>
                  <a:pt x="4840" y="14577"/>
                </a:cubicBezTo>
                <a:lnTo>
                  <a:pt x="4840" y="14577"/>
                </a:lnTo>
                <a:cubicBezTo>
                  <a:pt x="4841" y="14497"/>
                  <a:pt x="4840" y="14385"/>
                  <a:pt x="4835" y="14337"/>
                </a:cubicBezTo>
                <a:cubicBezTo>
                  <a:pt x="4823" y="14182"/>
                  <a:pt x="4799" y="14016"/>
                  <a:pt x="4787" y="13861"/>
                </a:cubicBezTo>
                <a:cubicBezTo>
                  <a:pt x="4775" y="13563"/>
                  <a:pt x="4763" y="13266"/>
                  <a:pt x="4763" y="12992"/>
                </a:cubicBezTo>
                <a:cubicBezTo>
                  <a:pt x="4763" y="12361"/>
                  <a:pt x="4787" y="11754"/>
                  <a:pt x="4847" y="11123"/>
                </a:cubicBezTo>
                <a:cubicBezTo>
                  <a:pt x="4859" y="11027"/>
                  <a:pt x="4883" y="10920"/>
                  <a:pt x="4883" y="10801"/>
                </a:cubicBezTo>
                <a:cubicBezTo>
                  <a:pt x="4883" y="10788"/>
                  <a:pt x="4884" y="10776"/>
                  <a:pt x="4885" y="10765"/>
                </a:cubicBezTo>
                <a:lnTo>
                  <a:pt x="4885" y="10765"/>
                </a:lnTo>
                <a:cubicBezTo>
                  <a:pt x="4888" y="10748"/>
                  <a:pt x="4891" y="10729"/>
                  <a:pt x="4894" y="10706"/>
                </a:cubicBezTo>
                <a:cubicBezTo>
                  <a:pt x="4942" y="10384"/>
                  <a:pt x="5002" y="10075"/>
                  <a:pt x="5061" y="9741"/>
                </a:cubicBezTo>
                <a:cubicBezTo>
                  <a:pt x="5514" y="7301"/>
                  <a:pt x="6335" y="4955"/>
                  <a:pt x="7216" y="2645"/>
                </a:cubicBezTo>
                <a:cubicBezTo>
                  <a:pt x="7597" y="1598"/>
                  <a:pt x="6788" y="276"/>
                  <a:pt x="5740" y="38"/>
                </a:cubicBezTo>
                <a:cubicBezTo>
                  <a:pt x="5593" y="13"/>
                  <a:pt x="5449" y="0"/>
                  <a:pt x="5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7550913" y="370588"/>
            <a:ext cx="106500" cy="106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8892350" y="70817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rot="-435347">
            <a:off x="-234134" y="2768394"/>
            <a:ext cx="710256" cy="1933690"/>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a:off x="266500" y="463215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a:off x="266500" y="26579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720000" y="4165225"/>
            <a:ext cx="106500" cy="10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8315400" y="440115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
    <p:spTree>
      <p:nvGrpSpPr>
        <p:cNvPr id="152" name="Shape 152"/>
        <p:cNvGrpSpPr/>
        <p:nvPr/>
      </p:nvGrpSpPr>
      <p:grpSpPr>
        <a:xfrm>
          <a:off x="0" y="0"/>
          <a:ext cx="0" cy="0"/>
          <a:chOff x="0" y="0"/>
          <a:chExt cx="0" cy="0"/>
        </a:xfrm>
      </p:grpSpPr>
      <p:sp>
        <p:nvSpPr>
          <p:cNvPr id="153" name="Google Shape;153;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15"/>
          <p:cNvSpPr/>
          <p:nvPr/>
        </p:nvSpPr>
        <p:spPr>
          <a:xfrm>
            <a:off x="-191550" y="343047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7859800" y="-109500"/>
            <a:ext cx="1369550" cy="1760300"/>
          </a:xfrm>
          <a:custGeom>
            <a:rect b="b" l="l" r="r" t="t"/>
            <a:pathLst>
              <a:path extrusionOk="0" h="70412" w="54782">
                <a:moveTo>
                  <a:pt x="10062" y="22870"/>
                </a:moveTo>
                <a:lnTo>
                  <a:pt x="10062" y="22870"/>
                </a:lnTo>
                <a:cubicBezTo>
                  <a:pt x="10068" y="22875"/>
                  <a:pt x="10072" y="22878"/>
                  <a:pt x="10072" y="22878"/>
                </a:cubicBezTo>
                <a:cubicBezTo>
                  <a:pt x="10072" y="22878"/>
                  <a:pt x="10069" y="22876"/>
                  <a:pt x="10062" y="22870"/>
                </a:cubicBezTo>
                <a:close/>
                <a:moveTo>
                  <a:pt x="32268" y="25724"/>
                </a:moveTo>
                <a:cubicBezTo>
                  <a:pt x="32276" y="25724"/>
                  <a:pt x="32125" y="25808"/>
                  <a:pt x="32041" y="25851"/>
                </a:cubicBezTo>
                <a:cubicBezTo>
                  <a:pt x="32011" y="25862"/>
                  <a:pt x="31981" y="25873"/>
                  <a:pt x="31951" y="25884"/>
                </a:cubicBezTo>
                <a:lnTo>
                  <a:pt x="31951" y="25884"/>
                </a:lnTo>
                <a:cubicBezTo>
                  <a:pt x="32180" y="25764"/>
                  <a:pt x="32262" y="25724"/>
                  <a:pt x="32268" y="25724"/>
                </a:cubicBezTo>
                <a:close/>
                <a:moveTo>
                  <a:pt x="34668" y="26026"/>
                </a:moveTo>
                <a:cubicBezTo>
                  <a:pt x="34596" y="26190"/>
                  <a:pt x="34559" y="26246"/>
                  <a:pt x="34551" y="26246"/>
                </a:cubicBezTo>
                <a:cubicBezTo>
                  <a:pt x="34548" y="26246"/>
                  <a:pt x="34548" y="26243"/>
                  <a:pt x="34549" y="26237"/>
                </a:cubicBezTo>
                <a:lnTo>
                  <a:pt x="34549" y="26237"/>
                </a:lnTo>
                <a:cubicBezTo>
                  <a:pt x="34593" y="26170"/>
                  <a:pt x="34634" y="26100"/>
                  <a:pt x="34668" y="26026"/>
                </a:cubicBezTo>
                <a:lnTo>
                  <a:pt x="34668" y="26026"/>
                </a:lnTo>
                <a:cubicBezTo>
                  <a:pt x="34668" y="26026"/>
                  <a:pt x="34668" y="26026"/>
                  <a:pt x="34668" y="26026"/>
                </a:cubicBezTo>
                <a:close/>
                <a:moveTo>
                  <a:pt x="32933" y="29151"/>
                </a:moveTo>
                <a:cubicBezTo>
                  <a:pt x="32923" y="29175"/>
                  <a:pt x="32911" y="29202"/>
                  <a:pt x="32898" y="29232"/>
                </a:cubicBezTo>
                <a:cubicBezTo>
                  <a:pt x="32898" y="29227"/>
                  <a:pt x="32899" y="29223"/>
                  <a:pt x="32900" y="29218"/>
                </a:cubicBezTo>
                <a:lnTo>
                  <a:pt x="32900" y="29218"/>
                </a:lnTo>
                <a:cubicBezTo>
                  <a:pt x="32907" y="29194"/>
                  <a:pt x="32917" y="29171"/>
                  <a:pt x="32933" y="29151"/>
                </a:cubicBezTo>
                <a:close/>
                <a:moveTo>
                  <a:pt x="5309" y="0"/>
                </a:moveTo>
                <a:cubicBezTo>
                  <a:pt x="4326" y="0"/>
                  <a:pt x="3533" y="606"/>
                  <a:pt x="3168" y="1586"/>
                </a:cubicBezTo>
                <a:cubicBezTo>
                  <a:pt x="1442" y="6170"/>
                  <a:pt x="1" y="10992"/>
                  <a:pt x="846" y="15933"/>
                </a:cubicBezTo>
                <a:cubicBezTo>
                  <a:pt x="1525" y="19897"/>
                  <a:pt x="3990" y="23481"/>
                  <a:pt x="7109" y="25946"/>
                </a:cubicBezTo>
                <a:cubicBezTo>
                  <a:pt x="10633" y="28732"/>
                  <a:pt x="14896" y="30280"/>
                  <a:pt x="19325" y="30899"/>
                </a:cubicBezTo>
                <a:cubicBezTo>
                  <a:pt x="21216" y="31166"/>
                  <a:pt x="23143" y="31341"/>
                  <a:pt x="25064" y="31341"/>
                </a:cubicBezTo>
                <a:cubicBezTo>
                  <a:pt x="25996" y="31341"/>
                  <a:pt x="26927" y="31299"/>
                  <a:pt x="27852" y="31208"/>
                </a:cubicBezTo>
                <a:lnTo>
                  <a:pt x="27852" y="31208"/>
                </a:lnTo>
                <a:cubicBezTo>
                  <a:pt x="26986" y="34604"/>
                  <a:pt x="26806" y="38200"/>
                  <a:pt x="27242" y="41662"/>
                </a:cubicBezTo>
                <a:cubicBezTo>
                  <a:pt x="27814" y="46067"/>
                  <a:pt x="29219" y="50294"/>
                  <a:pt x="31553" y="54092"/>
                </a:cubicBezTo>
                <a:cubicBezTo>
                  <a:pt x="33672" y="57569"/>
                  <a:pt x="36446" y="60688"/>
                  <a:pt x="39601" y="63248"/>
                </a:cubicBezTo>
                <a:cubicBezTo>
                  <a:pt x="43304" y="66260"/>
                  <a:pt x="47447" y="68582"/>
                  <a:pt x="51888" y="70308"/>
                </a:cubicBezTo>
                <a:cubicBezTo>
                  <a:pt x="52068" y="70379"/>
                  <a:pt x="52257" y="70412"/>
                  <a:pt x="52448" y="70412"/>
                </a:cubicBezTo>
                <a:cubicBezTo>
                  <a:pt x="53349" y="70412"/>
                  <a:pt x="54299" y="69689"/>
                  <a:pt x="54496" y="68844"/>
                </a:cubicBezTo>
                <a:cubicBezTo>
                  <a:pt x="54782" y="67629"/>
                  <a:pt x="54127" y="66665"/>
                  <a:pt x="53020" y="66236"/>
                </a:cubicBezTo>
                <a:cubicBezTo>
                  <a:pt x="52817" y="66141"/>
                  <a:pt x="52591" y="66070"/>
                  <a:pt x="52377" y="65986"/>
                </a:cubicBezTo>
                <a:cubicBezTo>
                  <a:pt x="52246" y="65927"/>
                  <a:pt x="52127" y="65879"/>
                  <a:pt x="51996" y="65820"/>
                </a:cubicBezTo>
                <a:cubicBezTo>
                  <a:pt x="51921" y="65790"/>
                  <a:pt x="51891" y="65779"/>
                  <a:pt x="51889" y="65779"/>
                </a:cubicBezTo>
                <a:lnTo>
                  <a:pt x="51889" y="65779"/>
                </a:lnTo>
                <a:cubicBezTo>
                  <a:pt x="51880" y="65779"/>
                  <a:pt x="52115" y="65879"/>
                  <a:pt x="52115" y="65879"/>
                </a:cubicBezTo>
                <a:cubicBezTo>
                  <a:pt x="52114" y="65880"/>
                  <a:pt x="52114" y="65880"/>
                  <a:pt x="52112" y="65880"/>
                </a:cubicBezTo>
                <a:cubicBezTo>
                  <a:pt x="52053" y="65880"/>
                  <a:pt x="50862" y="65330"/>
                  <a:pt x="50734" y="65272"/>
                </a:cubicBezTo>
                <a:cubicBezTo>
                  <a:pt x="49876" y="64867"/>
                  <a:pt x="49043" y="64451"/>
                  <a:pt x="48209" y="63986"/>
                </a:cubicBezTo>
                <a:cubicBezTo>
                  <a:pt x="46543" y="63081"/>
                  <a:pt x="44935" y="62057"/>
                  <a:pt x="43423" y="60926"/>
                </a:cubicBezTo>
                <a:cubicBezTo>
                  <a:pt x="43352" y="60867"/>
                  <a:pt x="43268" y="60819"/>
                  <a:pt x="43197" y="60760"/>
                </a:cubicBezTo>
                <a:cubicBezTo>
                  <a:pt x="43191" y="60753"/>
                  <a:pt x="43183" y="60747"/>
                  <a:pt x="43174" y="60739"/>
                </a:cubicBezTo>
                <a:lnTo>
                  <a:pt x="43174" y="60739"/>
                </a:lnTo>
                <a:cubicBezTo>
                  <a:pt x="43182" y="60742"/>
                  <a:pt x="43189" y="60745"/>
                  <a:pt x="43197" y="60748"/>
                </a:cubicBezTo>
                <a:cubicBezTo>
                  <a:pt x="43051" y="60644"/>
                  <a:pt x="42978" y="60588"/>
                  <a:pt x="42978" y="60588"/>
                </a:cubicBezTo>
                <a:lnTo>
                  <a:pt x="42978" y="60588"/>
                </a:lnTo>
                <a:cubicBezTo>
                  <a:pt x="42978" y="60588"/>
                  <a:pt x="43015" y="60617"/>
                  <a:pt x="43090" y="60676"/>
                </a:cubicBezTo>
                <a:cubicBezTo>
                  <a:pt x="43116" y="60694"/>
                  <a:pt x="43149" y="60718"/>
                  <a:pt x="43174" y="60739"/>
                </a:cubicBezTo>
                <a:lnTo>
                  <a:pt x="43174" y="60739"/>
                </a:lnTo>
                <a:cubicBezTo>
                  <a:pt x="43001" y="60668"/>
                  <a:pt x="42809" y="60433"/>
                  <a:pt x="42661" y="60319"/>
                </a:cubicBezTo>
                <a:cubicBezTo>
                  <a:pt x="42304" y="60033"/>
                  <a:pt x="41959" y="59736"/>
                  <a:pt x="41625" y="59438"/>
                </a:cubicBezTo>
                <a:cubicBezTo>
                  <a:pt x="40911" y="58807"/>
                  <a:pt x="40208" y="58152"/>
                  <a:pt x="39542" y="57473"/>
                </a:cubicBezTo>
                <a:cubicBezTo>
                  <a:pt x="38863" y="56783"/>
                  <a:pt x="38232" y="56092"/>
                  <a:pt x="37613" y="55354"/>
                </a:cubicBezTo>
                <a:cubicBezTo>
                  <a:pt x="37482" y="55199"/>
                  <a:pt x="37363" y="55045"/>
                  <a:pt x="37232" y="54878"/>
                </a:cubicBezTo>
                <a:cubicBezTo>
                  <a:pt x="37165" y="54800"/>
                  <a:pt x="37109" y="54713"/>
                  <a:pt x="37035" y="54634"/>
                </a:cubicBezTo>
                <a:lnTo>
                  <a:pt x="37035" y="54634"/>
                </a:lnTo>
                <a:cubicBezTo>
                  <a:pt x="36760" y="54256"/>
                  <a:pt x="36495" y="53899"/>
                  <a:pt x="36220" y="53509"/>
                </a:cubicBezTo>
                <a:cubicBezTo>
                  <a:pt x="35113" y="51937"/>
                  <a:pt x="34160" y="50258"/>
                  <a:pt x="33374" y="48496"/>
                </a:cubicBezTo>
                <a:cubicBezTo>
                  <a:pt x="33327" y="48389"/>
                  <a:pt x="33267" y="48270"/>
                  <a:pt x="33231" y="48163"/>
                </a:cubicBezTo>
                <a:lnTo>
                  <a:pt x="33231" y="48163"/>
                </a:lnTo>
                <a:cubicBezTo>
                  <a:pt x="33238" y="48185"/>
                  <a:pt x="33244" y="48206"/>
                  <a:pt x="33249" y="48226"/>
                </a:cubicBezTo>
                <a:lnTo>
                  <a:pt x="33249" y="48226"/>
                </a:lnTo>
                <a:cubicBezTo>
                  <a:pt x="33247" y="48220"/>
                  <a:pt x="33245" y="48215"/>
                  <a:pt x="33243" y="48210"/>
                </a:cubicBezTo>
                <a:cubicBezTo>
                  <a:pt x="33172" y="48020"/>
                  <a:pt x="33077" y="47806"/>
                  <a:pt x="33005" y="47603"/>
                </a:cubicBezTo>
                <a:cubicBezTo>
                  <a:pt x="32815" y="47115"/>
                  <a:pt x="32648" y="46603"/>
                  <a:pt x="32481" y="46115"/>
                </a:cubicBezTo>
                <a:cubicBezTo>
                  <a:pt x="32172" y="45151"/>
                  <a:pt x="31922" y="44174"/>
                  <a:pt x="31719" y="43186"/>
                </a:cubicBezTo>
                <a:cubicBezTo>
                  <a:pt x="31624" y="42710"/>
                  <a:pt x="31541" y="42245"/>
                  <a:pt x="31469" y="41769"/>
                </a:cubicBezTo>
                <a:cubicBezTo>
                  <a:pt x="31463" y="41718"/>
                  <a:pt x="31456" y="41667"/>
                  <a:pt x="31448" y="41616"/>
                </a:cubicBezTo>
                <a:lnTo>
                  <a:pt x="31448" y="41616"/>
                </a:lnTo>
                <a:cubicBezTo>
                  <a:pt x="31449" y="41607"/>
                  <a:pt x="31448" y="41584"/>
                  <a:pt x="31445" y="41543"/>
                </a:cubicBezTo>
                <a:cubicBezTo>
                  <a:pt x="31410" y="41281"/>
                  <a:pt x="31386" y="41019"/>
                  <a:pt x="31350" y="40757"/>
                </a:cubicBezTo>
                <a:cubicBezTo>
                  <a:pt x="31243" y="39757"/>
                  <a:pt x="31207" y="38745"/>
                  <a:pt x="31219" y="37745"/>
                </a:cubicBezTo>
                <a:cubicBezTo>
                  <a:pt x="31231" y="36769"/>
                  <a:pt x="31291" y="35804"/>
                  <a:pt x="31410" y="34828"/>
                </a:cubicBezTo>
                <a:cubicBezTo>
                  <a:pt x="31419" y="34748"/>
                  <a:pt x="31422" y="34700"/>
                  <a:pt x="31421" y="34674"/>
                </a:cubicBezTo>
                <a:lnTo>
                  <a:pt x="31421" y="34674"/>
                </a:lnTo>
                <a:cubicBezTo>
                  <a:pt x="31436" y="34612"/>
                  <a:pt x="31453" y="34554"/>
                  <a:pt x="31457" y="34530"/>
                </a:cubicBezTo>
                <a:cubicBezTo>
                  <a:pt x="31481" y="34292"/>
                  <a:pt x="31529" y="34078"/>
                  <a:pt x="31576" y="33840"/>
                </a:cubicBezTo>
                <a:cubicBezTo>
                  <a:pt x="31660" y="33340"/>
                  <a:pt x="31767" y="32851"/>
                  <a:pt x="31886" y="32375"/>
                </a:cubicBezTo>
                <a:cubicBezTo>
                  <a:pt x="32072" y="31654"/>
                  <a:pt x="32281" y="30943"/>
                  <a:pt x="32523" y="30243"/>
                </a:cubicBezTo>
                <a:lnTo>
                  <a:pt x="32523" y="30243"/>
                </a:lnTo>
                <a:cubicBezTo>
                  <a:pt x="35968" y="29081"/>
                  <a:pt x="39071" y="26757"/>
                  <a:pt x="40042" y="23076"/>
                </a:cubicBezTo>
                <a:cubicBezTo>
                  <a:pt x="40339" y="21957"/>
                  <a:pt x="39673" y="20814"/>
                  <a:pt x="38577" y="20469"/>
                </a:cubicBezTo>
                <a:cubicBezTo>
                  <a:pt x="38071" y="20316"/>
                  <a:pt x="37565" y="20246"/>
                  <a:pt x="37067" y="20246"/>
                </a:cubicBezTo>
                <a:cubicBezTo>
                  <a:pt x="35080" y="20246"/>
                  <a:pt x="33209" y="21365"/>
                  <a:pt x="31886" y="22850"/>
                </a:cubicBezTo>
                <a:cubicBezTo>
                  <a:pt x="30887" y="23972"/>
                  <a:pt x="30112" y="25261"/>
                  <a:pt x="29480" y="26624"/>
                </a:cubicBezTo>
                <a:lnTo>
                  <a:pt x="29480" y="26624"/>
                </a:lnTo>
                <a:cubicBezTo>
                  <a:pt x="29212" y="26682"/>
                  <a:pt x="28942" y="26733"/>
                  <a:pt x="28671" y="26779"/>
                </a:cubicBezTo>
                <a:lnTo>
                  <a:pt x="28289" y="26842"/>
                </a:lnTo>
                <a:lnTo>
                  <a:pt x="28289" y="26842"/>
                </a:lnTo>
                <a:cubicBezTo>
                  <a:pt x="28229" y="26855"/>
                  <a:pt x="28175" y="26864"/>
                  <a:pt x="28120" y="26869"/>
                </a:cubicBezTo>
                <a:lnTo>
                  <a:pt x="28120" y="26869"/>
                </a:lnTo>
                <a:lnTo>
                  <a:pt x="28289" y="26842"/>
                </a:lnTo>
                <a:lnTo>
                  <a:pt x="28289" y="26842"/>
                </a:lnTo>
                <a:cubicBezTo>
                  <a:pt x="28293" y="26841"/>
                  <a:pt x="28298" y="26840"/>
                  <a:pt x="28302" y="26839"/>
                </a:cubicBezTo>
                <a:lnTo>
                  <a:pt x="28302" y="26839"/>
                </a:lnTo>
                <a:cubicBezTo>
                  <a:pt x="27971" y="26871"/>
                  <a:pt x="27898" y="26882"/>
                  <a:pt x="27922" y="26884"/>
                </a:cubicBezTo>
                <a:lnTo>
                  <a:pt x="27922" y="26884"/>
                </a:lnTo>
                <a:cubicBezTo>
                  <a:pt x="27950" y="26881"/>
                  <a:pt x="27977" y="26878"/>
                  <a:pt x="28004" y="26874"/>
                </a:cubicBezTo>
                <a:cubicBezTo>
                  <a:pt x="28046" y="26874"/>
                  <a:pt x="28083" y="26873"/>
                  <a:pt x="28120" y="26869"/>
                </a:cubicBezTo>
                <a:lnTo>
                  <a:pt x="28120" y="26869"/>
                </a:lnTo>
                <a:lnTo>
                  <a:pt x="28088" y="26874"/>
                </a:lnTo>
                <a:cubicBezTo>
                  <a:pt x="28034" y="26879"/>
                  <a:pt x="27959" y="26884"/>
                  <a:pt x="27930" y="26884"/>
                </a:cubicBezTo>
                <a:cubicBezTo>
                  <a:pt x="27927" y="26884"/>
                  <a:pt x="27924" y="26884"/>
                  <a:pt x="27922" y="26884"/>
                </a:cubicBezTo>
                <a:lnTo>
                  <a:pt x="27922" y="26884"/>
                </a:lnTo>
                <a:cubicBezTo>
                  <a:pt x="27543" y="26927"/>
                  <a:pt x="27155" y="26959"/>
                  <a:pt x="26778" y="26982"/>
                </a:cubicBezTo>
                <a:cubicBezTo>
                  <a:pt x="26215" y="27018"/>
                  <a:pt x="25650" y="27034"/>
                  <a:pt x="25085" y="27034"/>
                </a:cubicBezTo>
                <a:cubicBezTo>
                  <a:pt x="23787" y="27034"/>
                  <a:pt x="22484" y="26948"/>
                  <a:pt x="21182" y="26815"/>
                </a:cubicBezTo>
                <a:cubicBezTo>
                  <a:pt x="20944" y="26779"/>
                  <a:pt x="20706" y="26767"/>
                  <a:pt x="20492" y="26744"/>
                </a:cubicBezTo>
                <a:cubicBezTo>
                  <a:pt x="20366" y="26723"/>
                  <a:pt x="20249" y="26711"/>
                  <a:pt x="20142" y="26700"/>
                </a:cubicBezTo>
                <a:lnTo>
                  <a:pt x="20142" y="26700"/>
                </a:lnTo>
                <a:cubicBezTo>
                  <a:pt x="19589" y="26619"/>
                  <a:pt x="19046" y="26526"/>
                  <a:pt x="18491" y="26410"/>
                </a:cubicBezTo>
                <a:cubicBezTo>
                  <a:pt x="17467" y="26208"/>
                  <a:pt x="16467" y="25946"/>
                  <a:pt x="15467" y="25624"/>
                </a:cubicBezTo>
                <a:cubicBezTo>
                  <a:pt x="15027" y="25470"/>
                  <a:pt x="14598" y="25327"/>
                  <a:pt x="14146" y="25148"/>
                </a:cubicBezTo>
                <a:cubicBezTo>
                  <a:pt x="14027" y="25100"/>
                  <a:pt x="13907" y="25041"/>
                  <a:pt x="13788" y="24993"/>
                </a:cubicBezTo>
                <a:cubicBezTo>
                  <a:pt x="13526" y="24874"/>
                  <a:pt x="13265" y="24755"/>
                  <a:pt x="13015" y="24636"/>
                </a:cubicBezTo>
                <a:cubicBezTo>
                  <a:pt x="12193" y="24243"/>
                  <a:pt x="11407" y="23791"/>
                  <a:pt x="10669" y="23291"/>
                </a:cubicBezTo>
                <a:cubicBezTo>
                  <a:pt x="10502" y="23172"/>
                  <a:pt x="10336" y="23065"/>
                  <a:pt x="10169" y="22945"/>
                </a:cubicBezTo>
                <a:cubicBezTo>
                  <a:pt x="10117" y="22904"/>
                  <a:pt x="9957" y="22754"/>
                  <a:pt x="9877" y="22716"/>
                </a:cubicBezTo>
                <a:lnTo>
                  <a:pt x="9877" y="22716"/>
                </a:lnTo>
                <a:cubicBezTo>
                  <a:pt x="9550" y="22443"/>
                  <a:pt x="9223" y="22170"/>
                  <a:pt x="8907" y="21886"/>
                </a:cubicBezTo>
                <a:cubicBezTo>
                  <a:pt x="8597" y="21600"/>
                  <a:pt x="8300" y="21302"/>
                  <a:pt x="8014" y="20993"/>
                </a:cubicBezTo>
                <a:lnTo>
                  <a:pt x="7573" y="20505"/>
                </a:lnTo>
                <a:cubicBezTo>
                  <a:pt x="7454" y="20374"/>
                  <a:pt x="7300" y="20076"/>
                  <a:pt x="7157" y="19993"/>
                </a:cubicBezTo>
                <a:lnTo>
                  <a:pt x="7157" y="19993"/>
                </a:lnTo>
                <a:cubicBezTo>
                  <a:pt x="7216" y="20076"/>
                  <a:pt x="7276" y="20147"/>
                  <a:pt x="7311" y="20219"/>
                </a:cubicBezTo>
                <a:cubicBezTo>
                  <a:pt x="7252" y="20147"/>
                  <a:pt x="7216" y="20088"/>
                  <a:pt x="7157" y="20017"/>
                </a:cubicBezTo>
                <a:cubicBezTo>
                  <a:pt x="7109" y="19933"/>
                  <a:pt x="7049" y="19862"/>
                  <a:pt x="7002" y="19802"/>
                </a:cubicBezTo>
                <a:cubicBezTo>
                  <a:pt x="6871" y="19624"/>
                  <a:pt x="6752" y="19445"/>
                  <a:pt x="6633" y="19255"/>
                </a:cubicBezTo>
                <a:cubicBezTo>
                  <a:pt x="6395" y="18885"/>
                  <a:pt x="6168" y="18504"/>
                  <a:pt x="5978" y="18123"/>
                </a:cubicBezTo>
                <a:cubicBezTo>
                  <a:pt x="5871" y="17933"/>
                  <a:pt x="5787" y="17731"/>
                  <a:pt x="5692" y="17528"/>
                </a:cubicBezTo>
                <a:cubicBezTo>
                  <a:pt x="5675" y="17486"/>
                  <a:pt x="5600" y="17281"/>
                  <a:pt x="5594" y="17281"/>
                </a:cubicBezTo>
                <a:lnTo>
                  <a:pt x="5594" y="17281"/>
                </a:lnTo>
                <a:cubicBezTo>
                  <a:pt x="5591" y="17281"/>
                  <a:pt x="5601" y="17318"/>
                  <a:pt x="5633" y="17421"/>
                </a:cubicBezTo>
                <a:cubicBezTo>
                  <a:pt x="5664" y="17522"/>
                  <a:pt x="5675" y="17559"/>
                  <a:pt x="5674" y="17559"/>
                </a:cubicBezTo>
                <a:cubicBezTo>
                  <a:pt x="5672" y="17559"/>
                  <a:pt x="5602" y="17344"/>
                  <a:pt x="5585" y="17302"/>
                </a:cubicBezTo>
                <a:cubicBezTo>
                  <a:pt x="5430" y="16897"/>
                  <a:pt x="5287" y="16480"/>
                  <a:pt x="5180" y="16052"/>
                </a:cubicBezTo>
                <a:cubicBezTo>
                  <a:pt x="5040" y="15600"/>
                  <a:pt x="4871" y="15071"/>
                  <a:pt x="4840" y="14577"/>
                </a:cubicBezTo>
                <a:lnTo>
                  <a:pt x="4840" y="14577"/>
                </a:lnTo>
                <a:cubicBezTo>
                  <a:pt x="4841" y="14497"/>
                  <a:pt x="4840" y="14385"/>
                  <a:pt x="4835" y="14337"/>
                </a:cubicBezTo>
                <a:cubicBezTo>
                  <a:pt x="4823" y="14182"/>
                  <a:pt x="4799" y="14016"/>
                  <a:pt x="4787" y="13861"/>
                </a:cubicBezTo>
                <a:cubicBezTo>
                  <a:pt x="4775" y="13563"/>
                  <a:pt x="4763" y="13266"/>
                  <a:pt x="4763" y="12992"/>
                </a:cubicBezTo>
                <a:cubicBezTo>
                  <a:pt x="4763" y="12361"/>
                  <a:pt x="4787" y="11754"/>
                  <a:pt x="4847" y="11123"/>
                </a:cubicBezTo>
                <a:cubicBezTo>
                  <a:pt x="4859" y="11027"/>
                  <a:pt x="4883" y="10920"/>
                  <a:pt x="4883" y="10801"/>
                </a:cubicBezTo>
                <a:cubicBezTo>
                  <a:pt x="4883" y="10788"/>
                  <a:pt x="4884" y="10776"/>
                  <a:pt x="4885" y="10765"/>
                </a:cubicBezTo>
                <a:lnTo>
                  <a:pt x="4885" y="10765"/>
                </a:lnTo>
                <a:cubicBezTo>
                  <a:pt x="4888" y="10748"/>
                  <a:pt x="4891" y="10729"/>
                  <a:pt x="4894" y="10706"/>
                </a:cubicBezTo>
                <a:cubicBezTo>
                  <a:pt x="4942" y="10384"/>
                  <a:pt x="5002" y="10075"/>
                  <a:pt x="5061" y="9741"/>
                </a:cubicBezTo>
                <a:cubicBezTo>
                  <a:pt x="5514" y="7301"/>
                  <a:pt x="6335" y="4955"/>
                  <a:pt x="7216" y="2645"/>
                </a:cubicBezTo>
                <a:cubicBezTo>
                  <a:pt x="7597" y="1598"/>
                  <a:pt x="6788" y="276"/>
                  <a:pt x="5740" y="38"/>
                </a:cubicBezTo>
                <a:cubicBezTo>
                  <a:pt x="5593" y="13"/>
                  <a:pt x="5449" y="0"/>
                  <a:pt x="5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flipH="1">
            <a:off x="8158600" y="813200"/>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flipH="1">
            <a:off x="8367425" y="4604100"/>
            <a:ext cx="354300" cy="35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flipH="1">
            <a:off x="212375" y="4389825"/>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flipH="1">
            <a:off x="590100" y="46341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flipH="1">
            <a:off x="266900" y="89617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flipH="1">
            <a:off x="7550125" y="4797350"/>
            <a:ext cx="120300" cy="120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flipH="1">
            <a:off x="8392200" y="41475"/>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flipH="1">
            <a:off x="428900" y="300825"/>
            <a:ext cx="72300" cy="7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1"/>
        </a:solidFill>
      </p:bgPr>
    </p:bg>
    <p:spTree>
      <p:nvGrpSpPr>
        <p:cNvPr id="164" name="Shape 164"/>
        <p:cNvGrpSpPr/>
        <p:nvPr/>
      </p:nvGrpSpPr>
      <p:grpSpPr>
        <a:xfrm>
          <a:off x="0" y="0"/>
          <a:ext cx="0" cy="0"/>
          <a:chOff x="0" y="0"/>
          <a:chExt cx="0" cy="0"/>
        </a:xfrm>
      </p:grpSpPr>
      <p:sp>
        <p:nvSpPr>
          <p:cNvPr id="165" name="Google Shape;165;p16"/>
          <p:cNvSpPr txBox="1"/>
          <p:nvPr>
            <p:ph type="title"/>
          </p:nvPr>
        </p:nvSpPr>
        <p:spPr>
          <a:xfrm>
            <a:off x="1226400" y="3115663"/>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
        <p:nvSpPr>
          <p:cNvPr id="166" name="Google Shape;166;p16"/>
          <p:cNvSpPr txBox="1"/>
          <p:nvPr>
            <p:ph idx="1" type="subTitle"/>
          </p:nvPr>
        </p:nvSpPr>
        <p:spPr>
          <a:xfrm>
            <a:off x="1226400" y="1511313"/>
            <a:ext cx="6691200" cy="147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167" name="Google Shape;167;p16"/>
          <p:cNvSpPr/>
          <p:nvPr/>
        </p:nvSpPr>
        <p:spPr>
          <a:xfrm>
            <a:off x="7874600" y="-240275"/>
            <a:ext cx="1369550" cy="1760300"/>
          </a:xfrm>
          <a:custGeom>
            <a:rect b="b" l="l" r="r" t="t"/>
            <a:pathLst>
              <a:path extrusionOk="0" h="70412" w="54782">
                <a:moveTo>
                  <a:pt x="10062" y="22870"/>
                </a:moveTo>
                <a:lnTo>
                  <a:pt x="10062" y="22870"/>
                </a:lnTo>
                <a:cubicBezTo>
                  <a:pt x="10068" y="22875"/>
                  <a:pt x="10072" y="22878"/>
                  <a:pt x="10072" y="22878"/>
                </a:cubicBezTo>
                <a:cubicBezTo>
                  <a:pt x="10072" y="22878"/>
                  <a:pt x="10069" y="22876"/>
                  <a:pt x="10062" y="22870"/>
                </a:cubicBezTo>
                <a:close/>
                <a:moveTo>
                  <a:pt x="32268" y="25724"/>
                </a:moveTo>
                <a:cubicBezTo>
                  <a:pt x="32276" y="25724"/>
                  <a:pt x="32125" y="25808"/>
                  <a:pt x="32041" y="25851"/>
                </a:cubicBezTo>
                <a:cubicBezTo>
                  <a:pt x="32011" y="25862"/>
                  <a:pt x="31981" y="25873"/>
                  <a:pt x="31951" y="25884"/>
                </a:cubicBezTo>
                <a:lnTo>
                  <a:pt x="31951" y="25884"/>
                </a:lnTo>
                <a:cubicBezTo>
                  <a:pt x="32180" y="25764"/>
                  <a:pt x="32262" y="25724"/>
                  <a:pt x="32268" y="25724"/>
                </a:cubicBezTo>
                <a:close/>
                <a:moveTo>
                  <a:pt x="34668" y="26026"/>
                </a:moveTo>
                <a:cubicBezTo>
                  <a:pt x="34596" y="26190"/>
                  <a:pt x="34559" y="26246"/>
                  <a:pt x="34551" y="26246"/>
                </a:cubicBezTo>
                <a:cubicBezTo>
                  <a:pt x="34548" y="26246"/>
                  <a:pt x="34548" y="26243"/>
                  <a:pt x="34549" y="26237"/>
                </a:cubicBezTo>
                <a:lnTo>
                  <a:pt x="34549" y="26237"/>
                </a:lnTo>
                <a:cubicBezTo>
                  <a:pt x="34593" y="26170"/>
                  <a:pt x="34634" y="26100"/>
                  <a:pt x="34668" y="26026"/>
                </a:cubicBezTo>
                <a:lnTo>
                  <a:pt x="34668" y="26026"/>
                </a:lnTo>
                <a:cubicBezTo>
                  <a:pt x="34668" y="26026"/>
                  <a:pt x="34668" y="26026"/>
                  <a:pt x="34668" y="26026"/>
                </a:cubicBezTo>
                <a:close/>
                <a:moveTo>
                  <a:pt x="32933" y="29151"/>
                </a:moveTo>
                <a:cubicBezTo>
                  <a:pt x="32923" y="29175"/>
                  <a:pt x="32911" y="29202"/>
                  <a:pt x="32898" y="29232"/>
                </a:cubicBezTo>
                <a:cubicBezTo>
                  <a:pt x="32898" y="29227"/>
                  <a:pt x="32899" y="29223"/>
                  <a:pt x="32900" y="29218"/>
                </a:cubicBezTo>
                <a:lnTo>
                  <a:pt x="32900" y="29218"/>
                </a:lnTo>
                <a:cubicBezTo>
                  <a:pt x="32907" y="29194"/>
                  <a:pt x="32917" y="29171"/>
                  <a:pt x="32933" y="29151"/>
                </a:cubicBezTo>
                <a:close/>
                <a:moveTo>
                  <a:pt x="5309" y="0"/>
                </a:moveTo>
                <a:cubicBezTo>
                  <a:pt x="4326" y="0"/>
                  <a:pt x="3533" y="606"/>
                  <a:pt x="3168" y="1586"/>
                </a:cubicBezTo>
                <a:cubicBezTo>
                  <a:pt x="1442" y="6170"/>
                  <a:pt x="1" y="10992"/>
                  <a:pt x="846" y="15933"/>
                </a:cubicBezTo>
                <a:cubicBezTo>
                  <a:pt x="1525" y="19897"/>
                  <a:pt x="3990" y="23481"/>
                  <a:pt x="7109" y="25946"/>
                </a:cubicBezTo>
                <a:cubicBezTo>
                  <a:pt x="10633" y="28732"/>
                  <a:pt x="14896" y="30280"/>
                  <a:pt x="19325" y="30899"/>
                </a:cubicBezTo>
                <a:cubicBezTo>
                  <a:pt x="21216" y="31166"/>
                  <a:pt x="23143" y="31341"/>
                  <a:pt x="25064" y="31341"/>
                </a:cubicBezTo>
                <a:cubicBezTo>
                  <a:pt x="25996" y="31341"/>
                  <a:pt x="26927" y="31299"/>
                  <a:pt x="27852" y="31208"/>
                </a:cubicBezTo>
                <a:lnTo>
                  <a:pt x="27852" y="31208"/>
                </a:lnTo>
                <a:cubicBezTo>
                  <a:pt x="26986" y="34604"/>
                  <a:pt x="26806" y="38200"/>
                  <a:pt x="27242" y="41662"/>
                </a:cubicBezTo>
                <a:cubicBezTo>
                  <a:pt x="27814" y="46067"/>
                  <a:pt x="29219" y="50294"/>
                  <a:pt x="31553" y="54092"/>
                </a:cubicBezTo>
                <a:cubicBezTo>
                  <a:pt x="33672" y="57569"/>
                  <a:pt x="36446" y="60688"/>
                  <a:pt x="39601" y="63248"/>
                </a:cubicBezTo>
                <a:cubicBezTo>
                  <a:pt x="43304" y="66260"/>
                  <a:pt x="47447" y="68582"/>
                  <a:pt x="51888" y="70308"/>
                </a:cubicBezTo>
                <a:cubicBezTo>
                  <a:pt x="52068" y="70379"/>
                  <a:pt x="52257" y="70412"/>
                  <a:pt x="52448" y="70412"/>
                </a:cubicBezTo>
                <a:cubicBezTo>
                  <a:pt x="53349" y="70412"/>
                  <a:pt x="54299" y="69689"/>
                  <a:pt x="54496" y="68844"/>
                </a:cubicBezTo>
                <a:cubicBezTo>
                  <a:pt x="54782" y="67629"/>
                  <a:pt x="54127" y="66665"/>
                  <a:pt x="53020" y="66236"/>
                </a:cubicBezTo>
                <a:cubicBezTo>
                  <a:pt x="52817" y="66141"/>
                  <a:pt x="52591" y="66070"/>
                  <a:pt x="52377" y="65986"/>
                </a:cubicBezTo>
                <a:cubicBezTo>
                  <a:pt x="52246" y="65927"/>
                  <a:pt x="52127" y="65879"/>
                  <a:pt x="51996" y="65820"/>
                </a:cubicBezTo>
                <a:cubicBezTo>
                  <a:pt x="51921" y="65790"/>
                  <a:pt x="51891" y="65779"/>
                  <a:pt x="51889" y="65779"/>
                </a:cubicBezTo>
                <a:lnTo>
                  <a:pt x="51889" y="65779"/>
                </a:lnTo>
                <a:cubicBezTo>
                  <a:pt x="51880" y="65779"/>
                  <a:pt x="52115" y="65879"/>
                  <a:pt x="52115" y="65879"/>
                </a:cubicBezTo>
                <a:cubicBezTo>
                  <a:pt x="52114" y="65880"/>
                  <a:pt x="52114" y="65880"/>
                  <a:pt x="52112" y="65880"/>
                </a:cubicBezTo>
                <a:cubicBezTo>
                  <a:pt x="52053" y="65880"/>
                  <a:pt x="50862" y="65330"/>
                  <a:pt x="50734" y="65272"/>
                </a:cubicBezTo>
                <a:cubicBezTo>
                  <a:pt x="49876" y="64867"/>
                  <a:pt x="49043" y="64451"/>
                  <a:pt x="48209" y="63986"/>
                </a:cubicBezTo>
                <a:cubicBezTo>
                  <a:pt x="46543" y="63081"/>
                  <a:pt x="44935" y="62057"/>
                  <a:pt x="43423" y="60926"/>
                </a:cubicBezTo>
                <a:cubicBezTo>
                  <a:pt x="43352" y="60867"/>
                  <a:pt x="43268" y="60819"/>
                  <a:pt x="43197" y="60760"/>
                </a:cubicBezTo>
                <a:cubicBezTo>
                  <a:pt x="43191" y="60753"/>
                  <a:pt x="43183" y="60747"/>
                  <a:pt x="43174" y="60739"/>
                </a:cubicBezTo>
                <a:lnTo>
                  <a:pt x="43174" y="60739"/>
                </a:lnTo>
                <a:cubicBezTo>
                  <a:pt x="43182" y="60742"/>
                  <a:pt x="43189" y="60745"/>
                  <a:pt x="43197" y="60748"/>
                </a:cubicBezTo>
                <a:cubicBezTo>
                  <a:pt x="43051" y="60644"/>
                  <a:pt x="42978" y="60588"/>
                  <a:pt x="42978" y="60588"/>
                </a:cubicBezTo>
                <a:lnTo>
                  <a:pt x="42978" y="60588"/>
                </a:lnTo>
                <a:cubicBezTo>
                  <a:pt x="42978" y="60588"/>
                  <a:pt x="43015" y="60617"/>
                  <a:pt x="43090" y="60676"/>
                </a:cubicBezTo>
                <a:cubicBezTo>
                  <a:pt x="43116" y="60694"/>
                  <a:pt x="43149" y="60718"/>
                  <a:pt x="43174" y="60739"/>
                </a:cubicBezTo>
                <a:lnTo>
                  <a:pt x="43174" y="60739"/>
                </a:lnTo>
                <a:cubicBezTo>
                  <a:pt x="43001" y="60668"/>
                  <a:pt x="42809" y="60433"/>
                  <a:pt x="42661" y="60319"/>
                </a:cubicBezTo>
                <a:cubicBezTo>
                  <a:pt x="42304" y="60033"/>
                  <a:pt x="41959" y="59736"/>
                  <a:pt x="41625" y="59438"/>
                </a:cubicBezTo>
                <a:cubicBezTo>
                  <a:pt x="40911" y="58807"/>
                  <a:pt x="40208" y="58152"/>
                  <a:pt x="39542" y="57473"/>
                </a:cubicBezTo>
                <a:cubicBezTo>
                  <a:pt x="38863" y="56783"/>
                  <a:pt x="38232" y="56092"/>
                  <a:pt x="37613" y="55354"/>
                </a:cubicBezTo>
                <a:cubicBezTo>
                  <a:pt x="37482" y="55199"/>
                  <a:pt x="37363" y="55045"/>
                  <a:pt x="37232" y="54878"/>
                </a:cubicBezTo>
                <a:cubicBezTo>
                  <a:pt x="37165" y="54800"/>
                  <a:pt x="37109" y="54713"/>
                  <a:pt x="37035" y="54634"/>
                </a:cubicBezTo>
                <a:lnTo>
                  <a:pt x="37035" y="54634"/>
                </a:lnTo>
                <a:cubicBezTo>
                  <a:pt x="36760" y="54256"/>
                  <a:pt x="36495" y="53899"/>
                  <a:pt x="36220" y="53509"/>
                </a:cubicBezTo>
                <a:cubicBezTo>
                  <a:pt x="35113" y="51937"/>
                  <a:pt x="34160" y="50258"/>
                  <a:pt x="33374" y="48496"/>
                </a:cubicBezTo>
                <a:cubicBezTo>
                  <a:pt x="33327" y="48389"/>
                  <a:pt x="33267" y="48270"/>
                  <a:pt x="33231" y="48163"/>
                </a:cubicBezTo>
                <a:lnTo>
                  <a:pt x="33231" y="48163"/>
                </a:lnTo>
                <a:cubicBezTo>
                  <a:pt x="33238" y="48185"/>
                  <a:pt x="33244" y="48206"/>
                  <a:pt x="33249" y="48226"/>
                </a:cubicBezTo>
                <a:lnTo>
                  <a:pt x="33249" y="48226"/>
                </a:lnTo>
                <a:cubicBezTo>
                  <a:pt x="33247" y="48220"/>
                  <a:pt x="33245" y="48215"/>
                  <a:pt x="33243" y="48210"/>
                </a:cubicBezTo>
                <a:cubicBezTo>
                  <a:pt x="33172" y="48020"/>
                  <a:pt x="33077" y="47806"/>
                  <a:pt x="33005" y="47603"/>
                </a:cubicBezTo>
                <a:cubicBezTo>
                  <a:pt x="32815" y="47115"/>
                  <a:pt x="32648" y="46603"/>
                  <a:pt x="32481" y="46115"/>
                </a:cubicBezTo>
                <a:cubicBezTo>
                  <a:pt x="32172" y="45151"/>
                  <a:pt x="31922" y="44174"/>
                  <a:pt x="31719" y="43186"/>
                </a:cubicBezTo>
                <a:cubicBezTo>
                  <a:pt x="31624" y="42710"/>
                  <a:pt x="31541" y="42245"/>
                  <a:pt x="31469" y="41769"/>
                </a:cubicBezTo>
                <a:cubicBezTo>
                  <a:pt x="31463" y="41718"/>
                  <a:pt x="31456" y="41667"/>
                  <a:pt x="31448" y="41616"/>
                </a:cubicBezTo>
                <a:lnTo>
                  <a:pt x="31448" y="41616"/>
                </a:lnTo>
                <a:cubicBezTo>
                  <a:pt x="31449" y="41607"/>
                  <a:pt x="31448" y="41584"/>
                  <a:pt x="31445" y="41543"/>
                </a:cubicBezTo>
                <a:cubicBezTo>
                  <a:pt x="31410" y="41281"/>
                  <a:pt x="31386" y="41019"/>
                  <a:pt x="31350" y="40757"/>
                </a:cubicBezTo>
                <a:cubicBezTo>
                  <a:pt x="31243" y="39757"/>
                  <a:pt x="31207" y="38745"/>
                  <a:pt x="31219" y="37745"/>
                </a:cubicBezTo>
                <a:cubicBezTo>
                  <a:pt x="31231" y="36769"/>
                  <a:pt x="31291" y="35804"/>
                  <a:pt x="31410" y="34828"/>
                </a:cubicBezTo>
                <a:cubicBezTo>
                  <a:pt x="31419" y="34748"/>
                  <a:pt x="31422" y="34700"/>
                  <a:pt x="31421" y="34674"/>
                </a:cubicBezTo>
                <a:lnTo>
                  <a:pt x="31421" y="34674"/>
                </a:lnTo>
                <a:cubicBezTo>
                  <a:pt x="31436" y="34612"/>
                  <a:pt x="31453" y="34554"/>
                  <a:pt x="31457" y="34530"/>
                </a:cubicBezTo>
                <a:cubicBezTo>
                  <a:pt x="31481" y="34292"/>
                  <a:pt x="31529" y="34078"/>
                  <a:pt x="31576" y="33840"/>
                </a:cubicBezTo>
                <a:cubicBezTo>
                  <a:pt x="31660" y="33340"/>
                  <a:pt x="31767" y="32851"/>
                  <a:pt x="31886" y="32375"/>
                </a:cubicBezTo>
                <a:cubicBezTo>
                  <a:pt x="32072" y="31654"/>
                  <a:pt x="32281" y="30943"/>
                  <a:pt x="32523" y="30243"/>
                </a:cubicBezTo>
                <a:lnTo>
                  <a:pt x="32523" y="30243"/>
                </a:lnTo>
                <a:cubicBezTo>
                  <a:pt x="35968" y="29081"/>
                  <a:pt x="39071" y="26757"/>
                  <a:pt x="40042" y="23076"/>
                </a:cubicBezTo>
                <a:cubicBezTo>
                  <a:pt x="40339" y="21957"/>
                  <a:pt x="39673" y="20814"/>
                  <a:pt x="38577" y="20469"/>
                </a:cubicBezTo>
                <a:cubicBezTo>
                  <a:pt x="38071" y="20316"/>
                  <a:pt x="37565" y="20246"/>
                  <a:pt x="37067" y="20246"/>
                </a:cubicBezTo>
                <a:cubicBezTo>
                  <a:pt x="35080" y="20246"/>
                  <a:pt x="33209" y="21365"/>
                  <a:pt x="31886" y="22850"/>
                </a:cubicBezTo>
                <a:cubicBezTo>
                  <a:pt x="30887" y="23972"/>
                  <a:pt x="30112" y="25261"/>
                  <a:pt x="29480" y="26624"/>
                </a:cubicBezTo>
                <a:lnTo>
                  <a:pt x="29480" y="26624"/>
                </a:lnTo>
                <a:cubicBezTo>
                  <a:pt x="29212" y="26682"/>
                  <a:pt x="28942" y="26733"/>
                  <a:pt x="28671" y="26779"/>
                </a:cubicBezTo>
                <a:lnTo>
                  <a:pt x="28289" y="26842"/>
                </a:lnTo>
                <a:lnTo>
                  <a:pt x="28289" y="26842"/>
                </a:lnTo>
                <a:cubicBezTo>
                  <a:pt x="28229" y="26855"/>
                  <a:pt x="28175" y="26864"/>
                  <a:pt x="28120" y="26869"/>
                </a:cubicBezTo>
                <a:lnTo>
                  <a:pt x="28120" y="26869"/>
                </a:lnTo>
                <a:lnTo>
                  <a:pt x="28289" y="26842"/>
                </a:lnTo>
                <a:lnTo>
                  <a:pt x="28289" y="26842"/>
                </a:lnTo>
                <a:cubicBezTo>
                  <a:pt x="28293" y="26841"/>
                  <a:pt x="28298" y="26840"/>
                  <a:pt x="28302" y="26839"/>
                </a:cubicBezTo>
                <a:lnTo>
                  <a:pt x="28302" y="26839"/>
                </a:lnTo>
                <a:cubicBezTo>
                  <a:pt x="27971" y="26871"/>
                  <a:pt x="27898" y="26882"/>
                  <a:pt x="27922" y="26884"/>
                </a:cubicBezTo>
                <a:lnTo>
                  <a:pt x="27922" y="26884"/>
                </a:lnTo>
                <a:cubicBezTo>
                  <a:pt x="27950" y="26881"/>
                  <a:pt x="27977" y="26878"/>
                  <a:pt x="28004" y="26874"/>
                </a:cubicBezTo>
                <a:cubicBezTo>
                  <a:pt x="28046" y="26874"/>
                  <a:pt x="28083" y="26873"/>
                  <a:pt x="28120" y="26869"/>
                </a:cubicBezTo>
                <a:lnTo>
                  <a:pt x="28120" y="26869"/>
                </a:lnTo>
                <a:lnTo>
                  <a:pt x="28088" y="26874"/>
                </a:lnTo>
                <a:cubicBezTo>
                  <a:pt x="28034" y="26879"/>
                  <a:pt x="27959" y="26884"/>
                  <a:pt x="27930" y="26884"/>
                </a:cubicBezTo>
                <a:cubicBezTo>
                  <a:pt x="27927" y="26884"/>
                  <a:pt x="27924" y="26884"/>
                  <a:pt x="27922" y="26884"/>
                </a:cubicBezTo>
                <a:lnTo>
                  <a:pt x="27922" y="26884"/>
                </a:lnTo>
                <a:cubicBezTo>
                  <a:pt x="27543" y="26927"/>
                  <a:pt x="27155" y="26959"/>
                  <a:pt x="26778" y="26982"/>
                </a:cubicBezTo>
                <a:cubicBezTo>
                  <a:pt x="26215" y="27018"/>
                  <a:pt x="25650" y="27034"/>
                  <a:pt x="25085" y="27034"/>
                </a:cubicBezTo>
                <a:cubicBezTo>
                  <a:pt x="23787" y="27034"/>
                  <a:pt x="22484" y="26948"/>
                  <a:pt x="21182" y="26815"/>
                </a:cubicBezTo>
                <a:cubicBezTo>
                  <a:pt x="20944" y="26779"/>
                  <a:pt x="20706" y="26767"/>
                  <a:pt x="20492" y="26744"/>
                </a:cubicBezTo>
                <a:cubicBezTo>
                  <a:pt x="20366" y="26723"/>
                  <a:pt x="20249" y="26711"/>
                  <a:pt x="20142" y="26700"/>
                </a:cubicBezTo>
                <a:lnTo>
                  <a:pt x="20142" y="26700"/>
                </a:lnTo>
                <a:cubicBezTo>
                  <a:pt x="19589" y="26619"/>
                  <a:pt x="19046" y="26526"/>
                  <a:pt x="18491" y="26410"/>
                </a:cubicBezTo>
                <a:cubicBezTo>
                  <a:pt x="17467" y="26208"/>
                  <a:pt x="16467" y="25946"/>
                  <a:pt x="15467" y="25624"/>
                </a:cubicBezTo>
                <a:cubicBezTo>
                  <a:pt x="15027" y="25470"/>
                  <a:pt x="14598" y="25327"/>
                  <a:pt x="14146" y="25148"/>
                </a:cubicBezTo>
                <a:cubicBezTo>
                  <a:pt x="14027" y="25100"/>
                  <a:pt x="13907" y="25041"/>
                  <a:pt x="13788" y="24993"/>
                </a:cubicBezTo>
                <a:cubicBezTo>
                  <a:pt x="13526" y="24874"/>
                  <a:pt x="13265" y="24755"/>
                  <a:pt x="13015" y="24636"/>
                </a:cubicBezTo>
                <a:cubicBezTo>
                  <a:pt x="12193" y="24243"/>
                  <a:pt x="11407" y="23791"/>
                  <a:pt x="10669" y="23291"/>
                </a:cubicBezTo>
                <a:cubicBezTo>
                  <a:pt x="10502" y="23172"/>
                  <a:pt x="10336" y="23065"/>
                  <a:pt x="10169" y="22945"/>
                </a:cubicBezTo>
                <a:cubicBezTo>
                  <a:pt x="10117" y="22904"/>
                  <a:pt x="9957" y="22754"/>
                  <a:pt x="9877" y="22716"/>
                </a:cubicBezTo>
                <a:lnTo>
                  <a:pt x="9877" y="22716"/>
                </a:lnTo>
                <a:cubicBezTo>
                  <a:pt x="9550" y="22443"/>
                  <a:pt x="9223" y="22170"/>
                  <a:pt x="8907" y="21886"/>
                </a:cubicBezTo>
                <a:cubicBezTo>
                  <a:pt x="8597" y="21600"/>
                  <a:pt x="8300" y="21302"/>
                  <a:pt x="8014" y="20993"/>
                </a:cubicBezTo>
                <a:lnTo>
                  <a:pt x="7573" y="20505"/>
                </a:lnTo>
                <a:cubicBezTo>
                  <a:pt x="7454" y="20374"/>
                  <a:pt x="7300" y="20076"/>
                  <a:pt x="7157" y="19993"/>
                </a:cubicBezTo>
                <a:lnTo>
                  <a:pt x="7157" y="19993"/>
                </a:lnTo>
                <a:cubicBezTo>
                  <a:pt x="7216" y="20076"/>
                  <a:pt x="7276" y="20147"/>
                  <a:pt x="7311" y="20219"/>
                </a:cubicBezTo>
                <a:cubicBezTo>
                  <a:pt x="7252" y="20147"/>
                  <a:pt x="7216" y="20088"/>
                  <a:pt x="7157" y="20017"/>
                </a:cubicBezTo>
                <a:cubicBezTo>
                  <a:pt x="7109" y="19933"/>
                  <a:pt x="7049" y="19862"/>
                  <a:pt x="7002" y="19802"/>
                </a:cubicBezTo>
                <a:cubicBezTo>
                  <a:pt x="6871" y="19624"/>
                  <a:pt x="6752" y="19445"/>
                  <a:pt x="6633" y="19255"/>
                </a:cubicBezTo>
                <a:cubicBezTo>
                  <a:pt x="6395" y="18885"/>
                  <a:pt x="6168" y="18504"/>
                  <a:pt x="5978" y="18123"/>
                </a:cubicBezTo>
                <a:cubicBezTo>
                  <a:pt x="5871" y="17933"/>
                  <a:pt x="5787" y="17731"/>
                  <a:pt x="5692" y="17528"/>
                </a:cubicBezTo>
                <a:cubicBezTo>
                  <a:pt x="5675" y="17486"/>
                  <a:pt x="5600" y="17281"/>
                  <a:pt x="5594" y="17281"/>
                </a:cubicBezTo>
                <a:lnTo>
                  <a:pt x="5594" y="17281"/>
                </a:lnTo>
                <a:cubicBezTo>
                  <a:pt x="5591" y="17281"/>
                  <a:pt x="5601" y="17318"/>
                  <a:pt x="5633" y="17421"/>
                </a:cubicBezTo>
                <a:cubicBezTo>
                  <a:pt x="5664" y="17522"/>
                  <a:pt x="5675" y="17559"/>
                  <a:pt x="5674" y="17559"/>
                </a:cubicBezTo>
                <a:cubicBezTo>
                  <a:pt x="5672" y="17559"/>
                  <a:pt x="5602" y="17344"/>
                  <a:pt x="5585" y="17302"/>
                </a:cubicBezTo>
                <a:cubicBezTo>
                  <a:pt x="5430" y="16897"/>
                  <a:pt x="5287" y="16480"/>
                  <a:pt x="5180" y="16052"/>
                </a:cubicBezTo>
                <a:cubicBezTo>
                  <a:pt x="5040" y="15600"/>
                  <a:pt x="4871" y="15071"/>
                  <a:pt x="4840" y="14577"/>
                </a:cubicBezTo>
                <a:lnTo>
                  <a:pt x="4840" y="14577"/>
                </a:lnTo>
                <a:cubicBezTo>
                  <a:pt x="4841" y="14497"/>
                  <a:pt x="4840" y="14385"/>
                  <a:pt x="4835" y="14337"/>
                </a:cubicBezTo>
                <a:cubicBezTo>
                  <a:pt x="4823" y="14182"/>
                  <a:pt x="4799" y="14016"/>
                  <a:pt x="4787" y="13861"/>
                </a:cubicBezTo>
                <a:cubicBezTo>
                  <a:pt x="4775" y="13563"/>
                  <a:pt x="4763" y="13266"/>
                  <a:pt x="4763" y="12992"/>
                </a:cubicBezTo>
                <a:cubicBezTo>
                  <a:pt x="4763" y="12361"/>
                  <a:pt x="4787" y="11754"/>
                  <a:pt x="4847" y="11123"/>
                </a:cubicBezTo>
                <a:cubicBezTo>
                  <a:pt x="4859" y="11027"/>
                  <a:pt x="4883" y="10920"/>
                  <a:pt x="4883" y="10801"/>
                </a:cubicBezTo>
                <a:cubicBezTo>
                  <a:pt x="4883" y="10788"/>
                  <a:pt x="4884" y="10776"/>
                  <a:pt x="4885" y="10765"/>
                </a:cubicBezTo>
                <a:lnTo>
                  <a:pt x="4885" y="10765"/>
                </a:lnTo>
                <a:cubicBezTo>
                  <a:pt x="4888" y="10748"/>
                  <a:pt x="4891" y="10729"/>
                  <a:pt x="4894" y="10706"/>
                </a:cubicBezTo>
                <a:cubicBezTo>
                  <a:pt x="4942" y="10384"/>
                  <a:pt x="5002" y="10075"/>
                  <a:pt x="5061" y="9741"/>
                </a:cubicBezTo>
                <a:cubicBezTo>
                  <a:pt x="5514" y="7301"/>
                  <a:pt x="6335" y="4955"/>
                  <a:pt x="7216" y="2645"/>
                </a:cubicBezTo>
                <a:cubicBezTo>
                  <a:pt x="7597" y="1598"/>
                  <a:pt x="6788" y="276"/>
                  <a:pt x="5740" y="38"/>
                </a:cubicBezTo>
                <a:cubicBezTo>
                  <a:pt x="5593" y="13"/>
                  <a:pt x="5449" y="0"/>
                  <a:pt x="5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
          <p:cNvSpPr/>
          <p:nvPr/>
        </p:nvSpPr>
        <p:spPr>
          <a:xfrm rot="-435347">
            <a:off x="-234134" y="2768394"/>
            <a:ext cx="710256" cy="1933690"/>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p:nvPr/>
        </p:nvSpPr>
        <p:spPr>
          <a:xfrm>
            <a:off x="266500" y="463215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
          <p:cNvSpPr/>
          <p:nvPr/>
        </p:nvSpPr>
        <p:spPr>
          <a:xfrm>
            <a:off x="266500" y="26579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p:nvPr/>
        </p:nvSpPr>
        <p:spPr>
          <a:xfrm>
            <a:off x="8315400" y="440115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a:off x="497500" y="262484"/>
            <a:ext cx="142200" cy="14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p:nvPr/>
        </p:nvSpPr>
        <p:spPr>
          <a:xfrm flipH="1">
            <a:off x="-32550" y="-7442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p:nvPr/>
        </p:nvSpPr>
        <p:spPr>
          <a:xfrm>
            <a:off x="8892350" y="70817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5" name="Shape 175"/>
        <p:cNvGrpSpPr/>
        <p:nvPr/>
      </p:nvGrpSpPr>
      <p:grpSpPr>
        <a:xfrm>
          <a:off x="0" y="0"/>
          <a:ext cx="0" cy="0"/>
          <a:chOff x="0" y="0"/>
          <a:chExt cx="0" cy="0"/>
        </a:xfrm>
      </p:grpSpPr>
      <p:sp>
        <p:nvSpPr>
          <p:cNvPr id="176" name="Google Shape;176;p17"/>
          <p:cNvSpPr txBox="1"/>
          <p:nvPr>
            <p:ph type="title"/>
          </p:nvPr>
        </p:nvSpPr>
        <p:spPr>
          <a:xfrm>
            <a:off x="720000" y="1582088"/>
            <a:ext cx="3338100" cy="1130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7" name="Google Shape;177;p17"/>
          <p:cNvSpPr txBox="1"/>
          <p:nvPr>
            <p:ph idx="1" type="subTitle"/>
          </p:nvPr>
        </p:nvSpPr>
        <p:spPr>
          <a:xfrm>
            <a:off x="720000" y="2875650"/>
            <a:ext cx="33381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8" name="Google Shape;178;p17"/>
          <p:cNvSpPr/>
          <p:nvPr/>
        </p:nvSpPr>
        <p:spPr>
          <a:xfrm flipH="1">
            <a:off x="7880550" y="345577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flipH="1">
            <a:off x="-49050" y="-84200"/>
            <a:ext cx="1369550" cy="1760300"/>
          </a:xfrm>
          <a:custGeom>
            <a:rect b="b" l="l" r="r" t="t"/>
            <a:pathLst>
              <a:path extrusionOk="0" h="70412" w="54782">
                <a:moveTo>
                  <a:pt x="10062" y="22870"/>
                </a:moveTo>
                <a:lnTo>
                  <a:pt x="10062" y="22870"/>
                </a:lnTo>
                <a:cubicBezTo>
                  <a:pt x="10068" y="22875"/>
                  <a:pt x="10072" y="22878"/>
                  <a:pt x="10072" y="22878"/>
                </a:cubicBezTo>
                <a:cubicBezTo>
                  <a:pt x="10072" y="22878"/>
                  <a:pt x="10069" y="22876"/>
                  <a:pt x="10062" y="22870"/>
                </a:cubicBezTo>
                <a:close/>
                <a:moveTo>
                  <a:pt x="32268" y="25724"/>
                </a:moveTo>
                <a:cubicBezTo>
                  <a:pt x="32276" y="25724"/>
                  <a:pt x="32125" y="25808"/>
                  <a:pt x="32041" y="25851"/>
                </a:cubicBezTo>
                <a:cubicBezTo>
                  <a:pt x="32011" y="25862"/>
                  <a:pt x="31981" y="25873"/>
                  <a:pt x="31951" y="25884"/>
                </a:cubicBezTo>
                <a:lnTo>
                  <a:pt x="31951" y="25884"/>
                </a:lnTo>
                <a:cubicBezTo>
                  <a:pt x="32180" y="25764"/>
                  <a:pt x="32262" y="25724"/>
                  <a:pt x="32268" y="25724"/>
                </a:cubicBezTo>
                <a:close/>
                <a:moveTo>
                  <a:pt x="34668" y="26026"/>
                </a:moveTo>
                <a:cubicBezTo>
                  <a:pt x="34596" y="26190"/>
                  <a:pt x="34559" y="26246"/>
                  <a:pt x="34551" y="26246"/>
                </a:cubicBezTo>
                <a:cubicBezTo>
                  <a:pt x="34548" y="26246"/>
                  <a:pt x="34548" y="26243"/>
                  <a:pt x="34549" y="26237"/>
                </a:cubicBezTo>
                <a:lnTo>
                  <a:pt x="34549" y="26237"/>
                </a:lnTo>
                <a:cubicBezTo>
                  <a:pt x="34593" y="26170"/>
                  <a:pt x="34634" y="26100"/>
                  <a:pt x="34668" y="26026"/>
                </a:cubicBezTo>
                <a:lnTo>
                  <a:pt x="34668" y="26026"/>
                </a:lnTo>
                <a:cubicBezTo>
                  <a:pt x="34668" y="26026"/>
                  <a:pt x="34668" y="26026"/>
                  <a:pt x="34668" y="26026"/>
                </a:cubicBezTo>
                <a:close/>
                <a:moveTo>
                  <a:pt x="32933" y="29151"/>
                </a:moveTo>
                <a:cubicBezTo>
                  <a:pt x="32923" y="29175"/>
                  <a:pt x="32911" y="29202"/>
                  <a:pt x="32898" y="29232"/>
                </a:cubicBezTo>
                <a:cubicBezTo>
                  <a:pt x="32898" y="29227"/>
                  <a:pt x="32899" y="29223"/>
                  <a:pt x="32900" y="29218"/>
                </a:cubicBezTo>
                <a:lnTo>
                  <a:pt x="32900" y="29218"/>
                </a:lnTo>
                <a:cubicBezTo>
                  <a:pt x="32907" y="29194"/>
                  <a:pt x="32917" y="29171"/>
                  <a:pt x="32933" y="29151"/>
                </a:cubicBezTo>
                <a:close/>
                <a:moveTo>
                  <a:pt x="5309" y="0"/>
                </a:moveTo>
                <a:cubicBezTo>
                  <a:pt x="4326" y="0"/>
                  <a:pt x="3533" y="606"/>
                  <a:pt x="3168" y="1586"/>
                </a:cubicBezTo>
                <a:cubicBezTo>
                  <a:pt x="1442" y="6170"/>
                  <a:pt x="1" y="10992"/>
                  <a:pt x="846" y="15933"/>
                </a:cubicBezTo>
                <a:cubicBezTo>
                  <a:pt x="1525" y="19897"/>
                  <a:pt x="3990" y="23481"/>
                  <a:pt x="7109" y="25946"/>
                </a:cubicBezTo>
                <a:cubicBezTo>
                  <a:pt x="10633" y="28732"/>
                  <a:pt x="14896" y="30280"/>
                  <a:pt x="19325" y="30899"/>
                </a:cubicBezTo>
                <a:cubicBezTo>
                  <a:pt x="21216" y="31166"/>
                  <a:pt x="23143" y="31341"/>
                  <a:pt x="25064" y="31341"/>
                </a:cubicBezTo>
                <a:cubicBezTo>
                  <a:pt x="25996" y="31341"/>
                  <a:pt x="26927" y="31299"/>
                  <a:pt x="27852" y="31208"/>
                </a:cubicBezTo>
                <a:lnTo>
                  <a:pt x="27852" y="31208"/>
                </a:lnTo>
                <a:cubicBezTo>
                  <a:pt x="26986" y="34604"/>
                  <a:pt x="26806" y="38200"/>
                  <a:pt x="27242" y="41662"/>
                </a:cubicBezTo>
                <a:cubicBezTo>
                  <a:pt x="27814" y="46067"/>
                  <a:pt x="29219" y="50294"/>
                  <a:pt x="31553" y="54092"/>
                </a:cubicBezTo>
                <a:cubicBezTo>
                  <a:pt x="33672" y="57569"/>
                  <a:pt x="36446" y="60688"/>
                  <a:pt x="39601" y="63248"/>
                </a:cubicBezTo>
                <a:cubicBezTo>
                  <a:pt x="43304" y="66260"/>
                  <a:pt x="47447" y="68582"/>
                  <a:pt x="51888" y="70308"/>
                </a:cubicBezTo>
                <a:cubicBezTo>
                  <a:pt x="52068" y="70379"/>
                  <a:pt x="52257" y="70412"/>
                  <a:pt x="52448" y="70412"/>
                </a:cubicBezTo>
                <a:cubicBezTo>
                  <a:pt x="53349" y="70412"/>
                  <a:pt x="54299" y="69689"/>
                  <a:pt x="54496" y="68844"/>
                </a:cubicBezTo>
                <a:cubicBezTo>
                  <a:pt x="54782" y="67629"/>
                  <a:pt x="54127" y="66665"/>
                  <a:pt x="53020" y="66236"/>
                </a:cubicBezTo>
                <a:cubicBezTo>
                  <a:pt x="52817" y="66141"/>
                  <a:pt x="52591" y="66070"/>
                  <a:pt x="52377" y="65986"/>
                </a:cubicBezTo>
                <a:cubicBezTo>
                  <a:pt x="52246" y="65927"/>
                  <a:pt x="52127" y="65879"/>
                  <a:pt x="51996" y="65820"/>
                </a:cubicBezTo>
                <a:cubicBezTo>
                  <a:pt x="51921" y="65790"/>
                  <a:pt x="51891" y="65779"/>
                  <a:pt x="51889" y="65779"/>
                </a:cubicBezTo>
                <a:lnTo>
                  <a:pt x="51889" y="65779"/>
                </a:lnTo>
                <a:cubicBezTo>
                  <a:pt x="51880" y="65779"/>
                  <a:pt x="52115" y="65879"/>
                  <a:pt x="52115" y="65879"/>
                </a:cubicBezTo>
                <a:cubicBezTo>
                  <a:pt x="52114" y="65880"/>
                  <a:pt x="52114" y="65880"/>
                  <a:pt x="52112" y="65880"/>
                </a:cubicBezTo>
                <a:cubicBezTo>
                  <a:pt x="52053" y="65880"/>
                  <a:pt x="50862" y="65330"/>
                  <a:pt x="50734" y="65272"/>
                </a:cubicBezTo>
                <a:cubicBezTo>
                  <a:pt x="49876" y="64867"/>
                  <a:pt x="49043" y="64451"/>
                  <a:pt x="48209" y="63986"/>
                </a:cubicBezTo>
                <a:cubicBezTo>
                  <a:pt x="46543" y="63081"/>
                  <a:pt x="44935" y="62057"/>
                  <a:pt x="43423" y="60926"/>
                </a:cubicBezTo>
                <a:cubicBezTo>
                  <a:pt x="43352" y="60867"/>
                  <a:pt x="43268" y="60819"/>
                  <a:pt x="43197" y="60760"/>
                </a:cubicBezTo>
                <a:cubicBezTo>
                  <a:pt x="43191" y="60753"/>
                  <a:pt x="43183" y="60747"/>
                  <a:pt x="43174" y="60739"/>
                </a:cubicBezTo>
                <a:lnTo>
                  <a:pt x="43174" y="60739"/>
                </a:lnTo>
                <a:cubicBezTo>
                  <a:pt x="43182" y="60742"/>
                  <a:pt x="43189" y="60745"/>
                  <a:pt x="43197" y="60748"/>
                </a:cubicBezTo>
                <a:cubicBezTo>
                  <a:pt x="43051" y="60644"/>
                  <a:pt x="42978" y="60588"/>
                  <a:pt x="42978" y="60588"/>
                </a:cubicBezTo>
                <a:lnTo>
                  <a:pt x="42978" y="60588"/>
                </a:lnTo>
                <a:cubicBezTo>
                  <a:pt x="42978" y="60588"/>
                  <a:pt x="43015" y="60617"/>
                  <a:pt x="43090" y="60676"/>
                </a:cubicBezTo>
                <a:cubicBezTo>
                  <a:pt x="43116" y="60694"/>
                  <a:pt x="43149" y="60718"/>
                  <a:pt x="43174" y="60739"/>
                </a:cubicBezTo>
                <a:lnTo>
                  <a:pt x="43174" y="60739"/>
                </a:lnTo>
                <a:cubicBezTo>
                  <a:pt x="43001" y="60668"/>
                  <a:pt x="42809" y="60433"/>
                  <a:pt x="42661" y="60319"/>
                </a:cubicBezTo>
                <a:cubicBezTo>
                  <a:pt x="42304" y="60033"/>
                  <a:pt x="41959" y="59736"/>
                  <a:pt x="41625" y="59438"/>
                </a:cubicBezTo>
                <a:cubicBezTo>
                  <a:pt x="40911" y="58807"/>
                  <a:pt x="40208" y="58152"/>
                  <a:pt x="39542" y="57473"/>
                </a:cubicBezTo>
                <a:cubicBezTo>
                  <a:pt x="38863" y="56783"/>
                  <a:pt x="38232" y="56092"/>
                  <a:pt x="37613" y="55354"/>
                </a:cubicBezTo>
                <a:cubicBezTo>
                  <a:pt x="37482" y="55199"/>
                  <a:pt x="37363" y="55045"/>
                  <a:pt x="37232" y="54878"/>
                </a:cubicBezTo>
                <a:cubicBezTo>
                  <a:pt x="37165" y="54800"/>
                  <a:pt x="37109" y="54713"/>
                  <a:pt x="37035" y="54634"/>
                </a:cubicBezTo>
                <a:lnTo>
                  <a:pt x="37035" y="54634"/>
                </a:lnTo>
                <a:cubicBezTo>
                  <a:pt x="36760" y="54256"/>
                  <a:pt x="36495" y="53899"/>
                  <a:pt x="36220" y="53509"/>
                </a:cubicBezTo>
                <a:cubicBezTo>
                  <a:pt x="35113" y="51937"/>
                  <a:pt x="34160" y="50258"/>
                  <a:pt x="33374" y="48496"/>
                </a:cubicBezTo>
                <a:cubicBezTo>
                  <a:pt x="33327" y="48389"/>
                  <a:pt x="33267" y="48270"/>
                  <a:pt x="33231" y="48163"/>
                </a:cubicBezTo>
                <a:lnTo>
                  <a:pt x="33231" y="48163"/>
                </a:lnTo>
                <a:cubicBezTo>
                  <a:pt x="33238" y="48185"/>
                  <a:pt x="33244" y="48206"/>
                  <a:pt x="33249" y="48226"/>
                </a:cubicBezTo>
                <a:lnTo>
                  <a:pt x="33249" y="48226"/>
                </a:lnTo>
                <a:cubicBezTo>
                  <a:pt x="33247" y="48220"/>
                  <a:pt x="33245" y="48215"/>
                  <a:pt x="33243" y="48210"/>
                </a:cubicBezTo>
                <a:cubicBezTo>
                  <a:pt x="33172" y="48020"/>
                  <a:pt x="33077" y="47806"/>
                  <a:pt x="33005" y="47603"/>
                </a:cubicBezTo>
                <a:cubicBezTo>
                  <a:pt x="32815" y="47115"/>
                  <a:pt x="32648" y="46603"/>
                  <a:pt x="32481" y="46115"/>
                </a:cubicBezTo>
                <a:cubicBezTo>
                  <a:pt x="32172" y="45151"/>
                  <a:pt x="31922" y="44174"/>
                  <a:pt x="31719" y="43186"/>
                </a:cubicBezTo>
                <a:cubicBezTo>
                  <a:pt x="31624" y="42710"/>
                  <a:pt x="31541" y="42245"/>
                  <a:pt x="31469" y="41769"/>
                </a:cubicBezTo>
                <a:cubicBezTo>
                  <a:pt x="31463" y="41718"/>
                  <a:pt x="31456" y="41667"/>
                  <a:pt x="31448" y="41616"/>
                </a:cubicBezTo>
                <a:lnTo>
                  <a:pt x="31448" y="41616"/>
                </a:lnTo>
                <a:cubicBezTo>
                  <a:pt x="31449" y="41607"/>
                  <a:pt x="31448" y="41584"/>
                  <a:pt x="31445" y="41543"/>
                </a:cubicBezTo>
                <a:cubicBezTo>
                  <a:pt x="31410" y="41281"/>
                  <a:pt x="31386" y="41019"/>
                  <a:pt x="31350" y="40757"/>
                </a:cubicBezTo>
                <a:cubicBezTo>
                  <a:pt x="31243" y="39757"/>
                  <a:pt x="31207" y="38745"/>
                  <a:pt x="31219" y="37745"/>
                </a:cubicBezTo>
                <a:cubicBezTo>
                  <a:pt x="31231" y="36769"/>
                  <a:pt x="31291" y="35804"/>
                  <a:pt x="31410" y="34828"/>
                </a:cubicBezTo>
                <a:cubicBezTo>
                  <a:pt x="31419" y="34748"/>
                  <a:pt x="31422" y="34700"/>
                  <a:pt x="31421" y="34674"/>
                </a:cubicBezTo>
                <a:lnTo>
                  <a:pt x="31421" y="34674"/>
                </a:lnTo>
                <a:cubicBezTo>
                  <a:pt x="31436" y="34612"/>
                  <a:pt x="31453" y="34554"/>
                  <a:pt x="31457" y="34530"/>
                </a:cubicBezTo>
                <a:cubicBezTo>
                  <a:pt x="31481" y="34292"/>
                  <a:pt x="31529" y="34078"/>
                  <a:pt x="31576" y="33840"/>
                </a:cubicBezTo>
                <a:cubicBezTo>
                  <a:pt x="31660" y="33340"/>
                  <a:pt x="31767" y="32851"/>
                  <a:pt x="31886" y="32375"/>
                </a:cubicBezTo>
                <a:cubicBezTo>
                  <a:pt x="32072" y="31654"/>
                  <a:pt x="32281" y="30943"/>
                  <a:pt x="32523" y="30243"/>
                </a:cubicBezTo>
                <a:lnTo>
                  <a:pt x="32523" y="30243"/>
                </a:lnTo>
                <a:cubicBezTo>
                  <a:pt x="35968" y="29081"/>
                  <a:pt x="39071" y="26757"/>
                  <a:pt x="40042" y="23076"/>
                </a:cubicBezTo>
                <a:cubicBezTo>
                  <a:pt x="40339" y="21957"/>
                  <a:pt x="39673" y="20814"/>
                  <a:pt x="38577" y="20469"/>
                </a:cubicBezTo>
                <a:cubicBezTo>
                  <a:pt x="38071" y="20316"/>
                  <a:pt x="37565" y="20246"/>
                  <a:pt x="37067" y="20246"/>
                </a:cubicBezTo>
                <a:cubicBezTo>
                  <a:pt x="35080" y="20246"/>
                  <a:pt x="33209" y="21365"/>
                  <a:pt x="31886" y="22850"/>
                </a:cubicBezTo>
                <a:cubicBezTo>
                  <a:pt x="30887" y="23972"/>
                  <a:pt x="30112" y="25261"/>
                  <a:pt x="29480" y="26624"/>
                </a:cubicBezTo>
                <a:lnTo>
                  <a:pt x="29480" y="26624"/>
                </a:lnTo>
                <a:cubicBezTo>
                  <a:pt x="29212" y="26682"/>
                  <a:pt x="28942" y="26733"/>
                  <a:pt x="28671" y="26779"/>
                </a:cubicBezTo>
                <a:lnTo>
                  <a:pt x="28289" y="26842"/>
                </a:lnTo>
                <a:lnTo>
                  <a:pt x="28289" y="26842"/>
                </a:lnTo>
                <a:cubicBezTo>
                  <a:pt x="28229" y="26855"/>
                  <a:pt x="28175" y="26864"/>
                  <a:pt x="28120" y="26869"/>
                </a:cubicBezTo>
                <a:lnTo>
                  <a:pt x="28120" y="26869"/>
                </a:lnTo>
                <a:lnTo>
                  <a:pt x="28289" y="26842"/>
                </a:lnTo>
                <a:lnTo>
                  <a:pt x="28289" y="26842"/>
                </a:lnTo>
                <a:cubicBezTo>
                  <a:pt x="28293" y="26841"/>
                  <a:pt x="28298" y="26840"/>
                  <a:pt x="28302" y="26839"/>
                </a:cubicBezTo>
                <a:lnTo>
                  <a:pt x="28302" y="26839"/>
                </a:lnTo>
                <a:cubicBezTo>
                  <a:pt x="27971" y="26871"/>
                  <a:pt x="27898" y="26882"/>
                  <a:pt x="27922" y="26884"/>
                </a:cubicBezTo>
                <a:lnTo>
                  <a:pt x="27922" y="26884"/>
                </a:lnTo>
                <a:cubicBezTo>
                  <a:pt x="27950" y="26881"/>
                  <a:pt x="27977" y="26878"/>
                  <a:pt x="28004" y="26874"/>
                </a:cubicBezTo>
                <a:cubicBezTo>
                  <a:pt x="28046" y="26874"/>
                  <a:pt x="28083" y="26873"/>
                  <a:pt x="28120" y="26869"/>
                </a:cubicBezTo>
                <a:lnTo>
                  <a:pt x="28120" y="26869"/>
                </a:lnTo>
                <a:lnTo>
                  <a:pt x="28088" y="26874"/>
                </a:lnTo>
                <a:cubicBezTo>
                  <a:pt x="28034" y="26879"/>
                  <a:pt x="27959" y="26884"/>
                  <a:pt x="27930" y="26884"/>
                </a:cubicBezTo>
                <a:cubicBezTo>
                  <a:pt x="27927" y="26884"/>
                  <a:pt x="27924" y="26884"/>
                  <a:pt x="27922" y="26884"/>
                </a:cubicBezTo>
                <a:lnTo>
                  <a:pt x="27922" y="26884"/>
                </a:lnTo>
                <a:cubicBezTo>
                  <a:pt x="27543" y="26927"/>
                  <a:pt x="27155" y="26959"/>
                  <a:pt x="26778" y="26982"/>
                </a:cubicBezTo>
                <a:cubicBezTo>
                  <a:pt x="26215" y="27018"/>
                  <a:pt x="25650" y="27034"/>
                  <a:pt x="25085" y="27034"/>
                </a:cubicBezTo>
                <a:cubicBezTo>
                  <a:pt x="23787" y="27034"/>
                  <a:pt x="22484" y="26948"/>
                  <a:pt x="21182" y="26815"/>
                </a:cubicBezTo>
                <a:cubicBezTo>
                  <a:pt x="20944" y="26779"/>
                  <a:pt x="20706" y="26767"/>
                  <a:pt x="20492" y="26744"/>
                </a:cubicBezTo>
                <a:cubicBezTo>
                  <a:pt x="20366" y="26723"/>
                  <a:pt x="20249" y="26711"/>
                  <a:pt x="20142" y="26700"/>
                </a:cubicBezTo>
                <a:lnTo>
                  <a:pt x="20142" y="26700"/>
                </a:lnTo>
                <a:cubicBezTo>
                  <a:pt x="19589" y="26619"/>
                  <a:pt x="19046" y="26526"/>
                  <a:pt x="18491" y="26410"/>
                </a:cubicBezTo>
                <a:cubicBezTo>
                  <a:pt x="17467" y="26208"/>
                  <a:pt x="16467" y="25946"/>
                  <a:pt x="15467" y="25624"/>
                </a:cubicBezTo>
                <a:cubicBezTo>
                  <a:pt x="15027" y="25470"/>
                  <a:pt x="14598" y="25327"/>
                  <a:pt x="14146" y="25148"/>
                </a:cubicBezTo>
                <a:cubicBezTo>
                  <a:pt x="14027" y="25100"/>
                  <a:pt x="13907" y="25041"/>
                  <a:pt x="13788" y="24993"/>
                </a:cubicBezTo>
                <a:cubicBezTo>
                  <a:pt x="13526" y="24874"/>
                  <a:pt x="13265" y="24755"/>
                  <a:pt x="13015" y="24636"/>
                </a:cubicBezTo>
                <a:cubicBezTo>
                  <a:pt x="12193" y="24243"/>
                  <a:pt x="11407" y="23791"/>
                  <a:pt x="10669" y="23291"/>
                </a:cubicBezTo>
                <a:cubicBezTo>
                  <a:pt x="10502" y="23172"/>
                  <a:pt x="10336" y="23065"/>
                  <a:pt x="10169" y="22945"/>
                </a:cubicBezTo>
                <a:cubicBezTo>
                  <a:pt x="10117" y="22904"/>
                  <a:pt x="9957" y="22754"/>
                  <a:pt x="9877" y="22716"/>
                </a:cubicBezTo>
                <a:lnTo>
                  <a:pt x="9877" y="22716"/>
                </a:lnTo>
                <a:cubicBezTo>
                  <a:pt x="9550" y="22443"/>
                  <a:pt x="9223" y="22170"/>
                  <a:pt x="8907" y="21886"/>
                </a:cubicBezTo>
                <a:cubicBezTo>
                  <a:pt x="8597" y="21600"/>
                  <a:pt x="8300" y="21302"/>
                  <a:pt x="8014" y="20993"/>
                </a:cubicBezTo>
                <a:lnTo>
                  <a:pt x="7573" y="20505"/>
                </a:lnTo>
                <a:cubicBezTo>
                  <a:pt x="7454" y="20374"/>
                  <a:pt x="7300" y="20076"/>
                  <a:pt x="7157" y="19993"/>
                </a:cubicBezTo>
                <a:lnTo>
                  <a:pt x="7157" y="19993"/>
                </a:lnTo>
                <a:cubicBezTo>
                  <a:pt x="7216" y="20076"/>
                  <a:pt x="7276" y="20147"/>
                  <a:pt x="7311" y="20219"/>
                </a:cubicBezTo>
                <a:cubicBezTo>
                  <a:pt x="7252" y="20147"/>
                  <a:pt x="7216" y="20088"/>
                  <a:pt x="7157" y="20017"/>
                </a:cubicBezTo>
                <a:cubicBezTo>
                  <a:pt x="7109" y="19933"/>
                  <a:pt x="7049" y="19862"/>
                  <a:pt x="7002" y="19802"/>
                </a:cubicBezTo>
                <a:cubicBezTo>
                  <a:pt x="6871" y="19624"/>
                  <a:pt x="6752" y="19445"/>
                  <a:pt x="6633" y="19255"/>
                </a:cubicBezTo>
                <a:cubicBezTo>
                  <a:pt x="6395" y="18885"/>
                  <a:pt x="6168" y="18504"/>
                  <a:pt x="5978" y="18123"/>
                </a:cubicBezTo>
                <a:cubicBezTo>
                  <a:pt x="5871" y="17933"/>
                  <a:pt x="5787" y="17731"/>
                  <a:pt x="5692" y="17528"/>
                </a:cubicBezTo>
                <a:cubicBezTo>
                  <a:pt x="5675" y="17486"/>
                  <a:pt x="5600" y="17281"/>
                  <a:pt x="5594" y="17281"/>
                </a:cubicBezTo>
                <a:lnTo>
                  <a:pt x="5594" y="17281"/>
                </a:lnTo>
                <a:cubicBezTo>
                  <a:pt x="5591" y="17281"/>
                  <a:pt x="5601" y="17318"/>
                  <a:pt x="5633" y="17421"/>
                </a:cubicBezTo>
                <a:cubicBezTo>
                  <a:pt x="5664" y="17522"/>
                  <a:pt x="5675" y="17559"/>
                  <a:pt x="5674" y="17559"/>
                </a:cubicBezTo>
                <a:cubicBezTo>
                  <a:pt x="5672" y="17559"/>
                  <a:pt x="5602" y="17344"/>
                  <a:pt x="5585" y="17302"/>
                </a:cubicBezTo>
                <a:cubicBezTo>
                  <a:pt x="5430" y="16897"/>
                  <a:pt x="5287" y="16480"/>
                  <a:pt x="5180" y="16052"/>
                </a:cubicBezTo>
                <a:cubicBezTo>
                  <a:pt x="5040" y="15600"/>
                  <a:pt x="4871" y="15071"/>
                  <a:pt x="4840" y="14577"/>
                </a:cubicBezTo>
                <a:lnTo>
                  <a:pt x="4840" y="14577"/>
                </a:lnTo>
                <a:cubicBezTo>
                  <a:pt x="4841" y="14497"/>
                  <a:pt x="4840" y="14385"/>
                  <a:pt x="4835" y="14337"/>
                </a:cubicBezTo>
                <a:cubicBezTo>
                  <a:pt x="4823" y="14182"/>
                  <a:pt x="4799" y="14016"/>
                  <a:pt x="4787" y="13861"/>
                </a:cubicBezTo>
                <a:cubicBezTo>
                  <a:pt x="4775" y="13563"/>
                  <a:pt x="4763" y="13266"/>
                  <a:pt x="4763" y="12992"/>
                </a:cubicBezTo>
                <a:cubicBezTo>
                  <a:pt x="4763" y="12361"/>
                  <a:pt x="4787" y="11754"/>
                  <a:pt x="4847" y="11123"/>
                </a:cubicBezTo>
                <a:cubicBezTo>
                  <a:pt x="4859" y="11027"/>
                  <a:pt x="4883" y="10920"/>
                  <a:pt x="4883" y="10801"/>
                </a:cubicBezTo>
                <a:cubicBezTo>
                  <a:pt x="4883" y="10788"/>
                  <a:pt x="4884" y="10776"/>
                  <a:pt x="4885" y="10765"/>
                </a:cubicBezTo>
                <a:lnTo>
                  <a:pt x="4885" y="10765"/>
                </a:lnTo>
                <a:cubicBezTo>
                  <a:pt x="4888" y="10748"/>
                  <a:pt x="4891" y="10729"/>
                  <a:pt x="4894" y="10706"/>
                </a:cubicBezTo>
                <a:cubicBezTo>
                  <a:pt x="4942" y="10384"/>
                  <a:pt x="5002" y="10075"/>
                  <a:pt x="5061" y="9741"/>
                </a:cubicBezTo>
                <a:cubicBezTo>
                  <a:pt x="5514" y="7301"/>
                  <a:pt x="6335" y="4955"/>
                  <a:pt x="7216" y="2645"/>
                </a:cubicBezTo>
                <a:cubicBezTo>
                  <a:pt x="7597" y="1598"/>
                  <a:pt x="6788" y="276"/>
                  <a:pt x="5740" y="38"/>
                </a:cubicBezTo>
                <a:cubicBezTo>
                  <a:pt x="5593" y="13"/>
                  <a:pt x="5449" y="0"/>
                  <a:pt x="5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8817925" y="4415125"/>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a:off x="8355900" y="46594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8679100" y="326125"/>
            <a:ext cx="72300" cy="7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8598150" y="124017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2979450" y="4716425"/>
            <a:ext cx="120300" cy="120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638100" y="66775"/>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a:off x="871700" y="4426950"/>
            <a:ext cx="354300" cy="35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4">
    <p:bg>
      <p:bgPr>
        <a:solidFill>
          <a:schemeClr val="dk1"/>
        </a:solidFill>
      </p:bgPr>
    </p:bg>
    <p:spTree>
      <p:nvGrpSpPr>
        <p:cNvPr id="187" name="Shape 187"/>
        <p:cNvGrpSpPr/>
        <p:nvPr/>
      </p:nvGrpSpPr>
      <p:grpSpPr>
        <a:xfrm>
          <a:off x="0" y="0"/>
          <a:ext cx="0" cy="0"/>
          <a:chOff x="0" y="0"/>
          <a:chExt cx="0" cy="0"/>
        </a:xfrm>
      </p:grpSpPr>
      <p:sp>
        <p:nvSpPr>
          <p:cNvPr id="188" name="Google Shape;188;p18"/>
          <p:cNvSpPr txBox="1"/>
          <p:nvPr>
            <p:ph idx="1" type="body"/>
          </p:nvPr>
        </p:nvSpPr>
        <p:spPr>
          <a:xfrm>
            <a:off x="753075" y="1376475"/>
            <a:ext cx="3676200" cy="3069000"/>
          </a:xfrm>
          <a:prstGeom prst="rect">
            <a:avLst/>
          </a:prstGeom>
        </p:spPr>
        <p:txBody>
          <a:bodyPr anchorCtr="0" anchor="ctr" bIns="91425" lIns="91425" spcFirstLastPara="1" rIns="91425" wrap="square" tIns="91425">
            <a:noAutofit/>
          </a:bodyPr>
          <a:lstStyle>
            <a:lvl1pPr indent="-292100" lvl="0" marL="457200" rtl="0">
              <a:lnSpc>
                <a:spcPct val="100000"/>
              </a:lnSpc>
              <a:spcBef>
                <a:spcPts val="1000"/>
              </a:spcBef>
              <a:spcAft>
                <a:spcPts val="0"/>
              </a:spcAft>
              <a:buSzPts val="1000"/>
              <a:buChar char="●"/>
              <a:defRPr>
                <a:solidFill>
                  <a:srgbClr val="434343"/>
                </a:solidFill>
              </a:defRPr>
            </a:lvl1pPr>
            <a:lvl2pPr indent="-317500" lvl="1" marL="914400" rtl="0">
              <a:lnSpc>
                <a:spcPct val="115000"/>
              </a:lnSpc>
              <a:spcBef>
                <a:spcPts val="0"/>
              </a:spcBef>
              <a:spcAft>
                <a:spcPts val="0"/>
              </a:spcAft>
              <a:buSzPts val="1400"/>
              <a:buChar char="○"/>
              <a:defRPr>
                <a:solidFill>
                  <a:srgbClr val="434343"/>
                </a:solidFill>
              </a:defRPr>
            </a:lvl2pPr>
            <a:lvl3pPr indent="-317500" lvl="2" marL="1371600" rtl="0">
              <a:lnSpc>
                <a:spcPct val="115000"/>
              </a:lnSpc>
              <a:spcBef>
                <a:spcPts val="1600"/>
              </a:spcBef>
              <a:spcAft>
                <a:spcPts val="0"/>
              </a:spcAft>
              <a:buSzPts val="1400"/>
              <a:buChar char="■"/>
              <a:defRPr>
                <a:solidFill>
                  <a:srgbClr val="434343"/>
                </a:solidFill>
              </a:defRPr>
            </a:lvl3pPr>
            <a:lvl4pPr indent="-317500" lvl="3" marL="1828800" rtl="0">
              <a:lnSpc>
                <a:spcPct val="115000"/>
              </a:lnSpc>
              <a:spcBef>
                <a:spcPts val="1600"/>
              </a:spcBef>
              <a:spcAft>
                <a:spcPts val="0"/>
              </a:spcAft>
              <a:buSzPts val="1400"/>
              <a:buChar char="●"/>
              <a:defRPr>
                <a:solidFill>
                  <a:srgbClr val="434343"/>
                </a:solidFill>
              </a:defRPr>
            </a:lvl4pPr>
            <a:lvl5pPr indent="-317500" lvl="4" marL="2286000" rtl="0">
              <a:lnSpc>
                <a:spcPct val="115000"/>
              </a:lnSpc>
              <a:spcBef>
                <a:spcPts val="1600"/>
              </a:spcBef>
              <a:spcAft>
                <a:spcPts val="0"/>
              </a:spcAft>
              <a:buSzPts val="1400"/>
              <a:buChar char="○"/>
              <a:defRPr>
                <a:solidFill>
                  <a:srgbClr val="434343"/>
                </a:solidFill>
              </a:defRPr>
            </a:lvl5pPr>
            <a:lvl6pPr indent="-317500" lvl="5" marL="2743200" rtl="0">
              <a:lnSpc>
                <a:spcPct val="115000"/>
              </a:lnSpc>
              <a:spcBef>
                <a:spcPts val="1600"/>
              </a:spcBef>
              <a:spcAft>
                <a:spcPts val="0"/>
              </a:spcAft>
              <a:buSzPts val="1400"/>
              <a:buChar char="■"/>
              <a:defRPr>
                <a:solidFill>
                  <a:srgbClr val="434343"/>
                </a:solidFill>
              </a:defRPr>
            </a:lvl6pPr>
            <a:lvl7pPr indent="-317500" lvl="6" marL="3200400" rtl="0">
              <a:lnSpc>
                <a:spcPct val="115000"/>
              </a:lnSpc>
              <a:spcBef>
                <a:spcPts val="1600"/>
              </a:spcBef>
              <a:spcAft>
                <a:spcPts val="0"/>
              </a:spcAft>
              <a:buSzPts val="1400"/>
              <a:buChar char="●"/>
              <a:defRPr>
                <a:solidFill>
                  <a:srgbClr val="434343"/>
                </a:solidFill>
              </a:defRPr>
            </a:lvl7pPr>
            <a:lvl8pPr indent="-317500" lvl="7" marL="3657600" rtl="0">
              <a:lnSpc>
                <a:spcPct val="115000"/>
              </a:lnSpc>
              <a:spcBef>
                <a:spcPts val="1600"/>
              </a:spcBef>
              <a:spcAft>
                <a:spcPts val="0"/>
              </a:spcAft>
              <a:buSzPts val="1400"/>
              <a:buChar char="○"/>
              <a:defRPr>
                <a:solidFill>
                  <a:srgbClr val="434343"/>
                </a:solidFill>
              </a:defRPr>
            </a:lvl8pPr>
            <a:lvl9pPr indent="-317500" lvl="8" marL="4114800" rtl="0">
              <a:lnSpc>
                <a:spcPct val="115000"/>
              </a:lnSpc>
              <a:spcBef>
                <a:spcPts val="1600"/>
              </a:spcBef>
              <a:spcAft>
                <a:spcPts val="1600"/>
              </a:spcAft>
              <a:buSzPts val="1400"/>
              <a:buChar char="■"/>
              <a:defRPr>
                <a:solidFill>
                  <a:srgbClr val="434343"/>
                </a:solidFill>
              </a:defRPr>
            </a:lvl9pPr>
          </a:lstStyle>
          <a:p/>
        </p:txBody>
      </p:sp>
      <p:sp>
        <p:nvSpPr>
          <p:cNvPr id="189" name="Google Shape;189;p18"/>
          <p:cNvSpPr txBox="1"/>
          <p:nvPr>
            <p:ph type="title"/>
          </p:nvPr>
        </p:nvSpPr>
        <p:spPr>
          <a:xfrm>
            <a:off x="753075" y="698025"/>
            <a:ext cx="3676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0" name="Google Shape;190;p18"/>
          <p:cNvSpPr/>
          <p:nvPr/>
        </p:nvSpPr>
        <p:spPr>
          <a:xfrm flipH="1">
            <a:off x="8601123" y="470547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flipH="1">
            <a:off x="-82552" y="-54250"/>
            <a:ext cx="2133325" cy="1640325"/>
          </a:xfrm>
          <a:custGeom>
            <a:rect b="b" l="l" r="r" t="t"/>
            <a:pathLst>
              <a:path extrusionOk="0" h="65613" w="85333">
                <a:moveTo>
                  <a:pt x="6813" y="3793"/>
                </a:moveTo>
                <a:cubicBezTo>
                  <a:pt x="6771" y="3832"/>
                  <a:pt x="6723" y="3872"/>
                  <a:pt x="6670" y="3911"/>
                </a:cubicBezTo>
                <a:lnTo>
                  <a:pt x="6670" y="3911"/>
                </a:lnTo>
                <a:cubicBezTo>
                  <a:pt x="6699" y="3882"/>
                  <a:pt x="6736" y="3848"/>
                  <a:pt x="6775" y="3820"/>
                </a:cubicBezTo>
                <a:cubicBezTo>
                  <a:pt x="6788" y="3811"/>
                  <a:pt x="6801" y="3802"/>
                  <a:pt x="6813" y="3793"/>
                </a:cubicBezTo>
                <a:close/>
                <a:moveTo>
                  <a:pt x="5946" y="4661"/>
                </a:moveTo>
                <a:cubicBezTo>
                  <a:pt x="5893" y="4730"/>
                  <a:pt x="5836" y="4801"/>
                  <a:pt x="5787" y="4880"/>
                </a:cubicBezTo>
                <a:cubicBezTo>
                  <a:pt x="5783" y="4886"/>
                  <a:pt x="5779" y="4892"/>
                  <a:pt x="5775" y="4898"/>
                </a:cubicBezTo>
                <a:lnTo>
                  <a:pt x="5775" y="4898"/>
                </a:lnTo>
                <a:cubicBezTo>
                  <a:pt x="5781" y="4875"/>
                  <a:pt x="5807" y="4825"/>
                  <a:pt x="5846" y="4773"/>
                </a:cubicBezTo>
                <a:cubicBezTo>
                  <a:pt x="5879" y="4736"/>
                  <a:pt x="5912" y="4699"/>
                  <a:pt x="5946" y="4661"/>
                </a:cubicBezTo>
                <a:close/>
                <a:moveTo>
                  <a:pt x="4726" y="7519"/>
                </a:moveTo>
                <a:cubicBezTo>
                  <a:pt x="4726" y="7522"/>
                  <a:pt x="4726" y="7524"/>
                  <a:pt x="4725" y="7526"/>
                </a:cubicBezTo>
                <a:lnTo>
                  <a:pt x="4725" y="7526"/>
                </a:lnTo>
                <a:cubicBezTo>
                  <a:pt x="4726" y="7524"/>
                  <a:pt x="4726" y="7522"/>
                  <a:pt x="4726" y="7519"/>
                </a:cubicBezTo>
                <a:close/>
                <a:moveTo>
                  <a:pt x="4750" y="9613"/>
                </a:moveTo>
                <a:cubicBezTo>
                  <a:pt x="4751" y="9616"/>
                  <a:pt x="4751" y="9618"/>
                  <a:pt x="4751" y="9619"/>
                </a:cubicBezTo>
                <a:cubicBezTo>
                  <a:pt x="4751" y="9617"/>
                  <a:pt x="4750" y="9615"/>
                  <a:pt x="4750" y="9613"/>
                </a:cubicBezTo>
                <a:close/>
                <a:moveTo>
                  <a:pt x="5081" y="10730"/>
                </a:moveTo>
                <a:lnTo>
                  <a:pt x="5081" y="10730"/>
                </a:lnTo>
                <a:cubicBezTo>
                  <a:pt x="5077" y="10730"/>
                  <a:pt x="5106" y="10830"/>
                  <a:pt x="5143" y="10914"/>
                </a:cubicBezTo>
                <a:lnTo>
                  <a:pt x="5143" y="10914"/>
                </a:lnTo>
                <a:cubicBezTo>
                  <a:pt x="5101" y="10779"/>
                  <a:pt x="5083" y="10730"/>
                  <a:pt x="5081" y="10730"/>
                </a:cubicBezTo>
                <a:close/>
                <a:moveTo>
                  <a:pt x="5710" y="11892"/>
                </a:moveTo>
                <a:lnTo>
                  <a:pt x="5710" y="11892"/>
                </a:lnTo>
                <a:cubicBezTo>
                  <a:pt x="5703" y="11892"/>
                  <a:pt x="5778" y="12021"/>
                  <a:pt x="5846" y="12095"/>
                </a:cubicBezTo>
                <a:cubicBezTo>
                  <a:pt x="5847" y="12096"/>
                  <a:pt x="5848" y="12097"/>
                  <a:pt x="5848" y="12098"/>
                </a:cubicBezTo>
                <a:lnTo>
                  <a:pt x="5848" y="12098"/>
                </a:lnTo>
                <a:cubicBezTo>
                  <a:pt x="5753" y="11945"/>
                  <a:pt x="5714" y="11892"/>
                  <a:pt x="5710" y="11892"/>
                </a:cubicBezTo>
                <a:close/>
                <a:moveTo>
                  <a:pt x="6656" y="12916"/>
                </a:moveTo>
                <a:cubicBezTo>
                  <a:pt x="6662" y="12916"/>
                  <a:pt x="6738" y="12983"/>
                  <a:pt x="6796" y="13034"/>
                </a:cubicBezTo>
                <a:lnTo>
                  <a:pt x="6796" y="13034"/>
                </a:lnTo>
                <a:cubicBezTo>
                  <a:pt x="6716" y="12978"/>
                  <a:pt x="6644" y="12923"/>
                  <a:pt x="6656" y="12917"/>
                </a:cubicBezTo>
                <a:cubicBezTo>
                  <a:pt x="6656" y="12917"/>
                  <a:pt x="6656" y="12916"/>
                  <a:pt x="6656" y="12916"/>
                </a:cubicBezTo>
                <a:close/>
                <a:moveTo>
                  <a:pt x="79569" y="60718"/>
                </a:moveTo>
                <a:cubicBezTo>
                  <a:pt x="79632" y="60741"/>
                  <a:pt x="79700" y="60763"/>
                  <a:pt x="79751" y="60798"/>
                </a:cubicBezTo>
                <a:lnTo>
                  <a:pt x="79751" y="60798"/>
                </a:lnTo>
                <a:cubicBezTo>
                  <a:pt x="79723" y="60788"/>
                  <a:pt x="79694" y="60778"/>
                  <a:pt x="79665" y="60768"/>
                </a:cubicBezTo>
                <a:cubicBezTo>
                  <a:pt x="79627" y="60752"/>
                  <a:pt x="79595" y="60735"/>
                  <a:pt x="79569" y="60718"/>
                </a:cubicBezTo>
                <a:close/>
                <a:moveTo>
                  <a:pt x="81624" y="61284"/>
                </a:moveTo>
                <a:cubicBezTo>
                  <a:pt x="81595" y="61284"/>
                  <a:pt x="81643" y="61307"/>
                  <a:pt x="81714" y="61323"/>
                </a:cubicBezTo>
                <a:lnTo>
                  <a:pt x="81714" y="61323"/>
                </a:lnTo>
                <a:cubicBezTo>
                  <a:pt x="81770" y="61328"/>
                  <a:pt x="81826" y="61333"/>
                  <a:pt x="81879" y="61345"/>
                </a:cubicBezTo>
                <a:lnTo>
                  <a:pt x="81879" y="61345"/>
                </a:lnTo>
                <a:cubicBezTo>
                  <a:pt x="81722" y="61300"/>
                  <a:pt x="81647" y="61284"/>
                  <a:pt x="81624" y="61284"/>
                </a:cubicBezTo>
                <a:close/>
                <a:moveTo>
                  <a:pt x="5658" y="0"/>
                </a:moveTo>
                <a:cubicBezTo>
                  <a:pt x="5310" y="0"/>
                  <a:pt x="4963" y="92"/>
                  <a:pt x="4656" y="308"/>
                </a:cubicBezTo>
                <a:cubicBezTo>
                  <a:pt x="1357" y="2677"/>
                  <a:pt x="0" y="6678"/>
                  <a:pt x="655" y="10619"/>
                </a:cubicBezTo>
                <a:cubicBezTo>
                  <a:pt x="965" y="12464"/>
                  <a:pt x="1881" y="14250"/>
                  <a:pt x="3215" y="15584"/>
                </a:cubicBezTo>
                <a:cubicBezTo>
                  <a:pt x="4810" y="17179"/>
                  <a:pt x="6906" y="18156"/>
                  <a:pt x="9061" y="18727"/>
                </a:cubicBezTo>
                <a:cubicBezTo>
                  <a:pt x="11311" y="19299"/>
                  <a:pt x="13692" y="19513"/>
                  <a:pt x="16014" y="19596"/>
                </a:cubicBezTo>
                <a:cubicBezTo>
                  <a:pt x="16821" y="19631"/>
                  <a:pt x="17626" y="19647"/>
                  <a:pt x="18431" y="19647"/>
                </a:cubicBezTo>
                <a:cubicBezTo>
                  <a:pt x="20073" y="19647"/>
                  <a:pt x="21714" y="19581"/>
                  <a:pt x="23360" y="19477"/>
                </a:cubicBezTo>
                <a:cubicBezTo>
                  <a:pt x="28278" y="19179"/>
                  <a:pt x="33171" y="18572"/>
                  <a:pt x="38100" y="18441"/>
                </a:cubicBezTo>
                <a:cubicBezTo>
                  <a:pt x="38720" y="18423"/>
                  <a:pt x="39338" y="18413"/>
                  <a:pt x="39956" y="18413"/>
                </a:cubicBezTo>
                <a:cubicBezTo>
                  <a:pt x="41369" y="18413"/>
                  <a:pt x="42780" y="18467"/>
                  <a:pt x="44196" y="18608"/>
                </a:cubicBezTo>
                <a:cubicBezTo>
                  <a:pt x="44637" y="18644"/>
                  <a:pt x="45053" y="18691"/>
                  <a:pt x="45482" y="18739"/>
                </a:cubicBezTo>
                <a:cubicBezTo>
                  <a:pt x="45493" y="18739"/>
                  <a:pt x="45514" y="18741"/>
                  <a:pt x="45541" y="18744"/>
                </a:cubicBezTo>
                <a:lnTo>
                  <a:pt x="45541" y="18744"/>
                </a:lnTo>
                <a:cubicBezTo>
                  <a:pt x="45452" y="18730"/>
                  <a:pt x="45422" y="18725"/>
                  <a:pt x="45425" y="18725"/>
                </a:cubicBezTo>
                <a:cubicBezTo>
                  <a:pt x="45432" y="18725"/>
                  <a:pt x="45555" y="18742"/>
                  <a:pt x="45631" y="18754"/>
                </a:cubicBezTo>
                <a:lnTo>
                  <a:pt x="45631" y="18754"/>
                </a:lnTo>
                <a:cubicBezTo>
                  <a:pt x="45600" y="18750"/>
                  <a:pt x="45568" y="18746"/>
                  <a:pt x="45541" y="18744"/>
                </a:cubicBezTo>
                <a:lnTo>
                  <a:pt x="45541" y="18744"/>
                </a:lnTo>
                <a:cubicBezTo>
                  <a:pt x="45556" y="18746"/>
                  <a:pt x="45572" y="18748"/>
                  <a:pt x="45589" y="18751"/>
                </a:cubicBezTo>
                <a:cubicBezTo>
                  <a:pt x="45628" y="18756"/>
                  <a:pt x="45659" y="18759"/>
                  <a:pt x="45682" y="18762"/>
                </a:cubicBezTo>
                <a:lnTo>
                  <a:pt x="45682" y="18762"/>
                </a:lnTo>
                <a:cubicBezTo>
                  <a:pt x="45672" y="18760"/>
                  <a:pt x="45653" y="18757"/>
                  <a:pt x="45631" y="18754"/>
                </a:cubicBezTo>
                <a:lnTo>
                  <a:pt x="45631" y="18754"/>
                </a:lnTo>
                <a:cubicBezTo>
                  <a:pt x="45694" y="18761"/>
                  <a:pt x="45750" y="18769"/>
                  <a:pt x="45745" y="18769"/>
                </a:cubicBezTo>
                <a:cubicBezTo>
                  <a:pt x="45742" y="18769"/>
                  <a:pt x="45724" y="18767"/>
                  <a:pt x="45682" y="18762"/>
                </a:cubicBezTo>
                <a:lnTo>
                  <a:pt x="45682" y="18762"/>
                </a:lnTo>
                <a:cubicBezTo>
                  <a:pt x="45683" y="18762"/>
                  <a:pt x="45684" y="18763"/>
                  <a:pt x="45684" y="18763"/>
                </a:cubicBezTo>
                <a:cubicBezTo>
                  <a:pt x="45946" y="18798"/>
                  <a:pt x="46196" y="18846"/>
                  <a:pt x="46446" y="18882"/>
                </a:cubicBezTo>
                <a:cubicBezTo>
                  <a:pt x="47387" y="19037"/>
                  <a:pt x="48304" y="19227"/>
                  <a:pt x="49233" y="19453"/>
                </a:cubicBezTo>
                <a:cubicBezTo>
                  <a:pt x="50114" y="19656"/>
                  <a:pt x="50971" y="19918"/>
                  <a:pt x="51816" y="20180"/>
                </a:cubicBezTo>
                <a:cubicBezTo>
                  <a:pt x="52233" y="20311"/>
                  <a:pt x="52673" y="20465"/>
                  <a:pt x="53090" y="20620"/>
                </a:cubicBezTo>
                <a:cubicBezTo>
                  <a:pt x="53304" y="20715"/>
                  <a:pt x="53519" y="20787"/>
                  <a:pt x="53721" y="20882"/>
                </a:cubicBezTo>
                <a:cubicBezTo>
                  <a:pt x="53769" y="20896"/>
                  <a:pt x="53813" y="20913"/>
                  <a:pt x="53858" y="20931"/>
                </a:cubicBezTo>
                <a:lnTo>
                  <a:pt x="53858" y="20931"/>
                </a:lnTo>
                <a:cubicBezTo>
                  <a:pt x="53929" y="20959"/>
                  <a:pt x="54002" y="20988"/>
                  <a:pt x="54043" y="21001"/>
                </a:cubicBezTo>
                <a:cubicBezTo>
                  <a:pt x="55637" y="21711"/>
                  <a:pt x="57140" y="22580"/>
                  <a:pt x="58541" y="23608"/>
                </a:cubicBezTo>
                <a:lnTo>
                  <a:pt x="58541" y="23608"/>
                </a:lnTo>
                <a:cubicBezTo>
                  <a:pt x="58565" y="23632"/>
                  <a:pt x="58590" y="23653"/>
                  <a:pt x="58616" y="23673"/>
                </a:cubicBezTo>
                <a:lnTo>
                  <a:pt x="58616" y="23673"/>
                </a:lnTo>
                <a:cubicBezTo>
                  <a:pt x="58600" y="23658"/>
                  <a:pt x="58581" y="23642"/>
                  <a:pt x="58562" y="23623"/>
                </a:cubicBezTo>
                <a:lnTo>
                  <a:pt x="58562" y="23623"/>
                </a:lnTo>
                <a:cubicBezTo>
                  <a:pt x="58587" y="23642"/>
                  <a:pt x="58613" y="23661"/>
                  <a:pt x="58638" y="23680"/>
                </a:cubicBezTo>
                <a:cubicBezTo>
                  <a:pt x="58675" y="23706"/>
                  <a:pt x="58713" y="23740"/>
                  <a:pt x="58737" y="23763"/>
                </a:cubicBezTo>
                <a:lnTo>
                  <a:pt x="58737" y="23763"/>
                </a:lnTo>
                <a:cubicBezTo>
                  <a:pt x="58698" y="23734"/>
                  <a:pt x="58657" y="23705"/>
                  <a:pt x="58616" y="23673"/>
                </a:cubicBezTo>
                <a:lnTo>
                  <a:pt x="58616" y="23673"/>
                </a:lnTo>
                <a:cubicBezTo>
                  <a:pt x="58714" y="23762"/>
                  <a:pt x="58754" y="23792"/>
                  <a:pt x="58760" y="23792"/>
                </a:cubicBezTo>
                <a:cubicBezTo>
                  <a:pt x="58763" y="23792"/>
                  <a:pt x="58754" y="23780"/>
                  <a:pt x="58737" y="23763"/>
                </a:cubicBezTo>
                <a:lnTo>
                  <a:pt x="58737" y="23763"/>
                </a:lnTo>
                <a:cubicBezTo>
                  <a:pt x="58752" y="23775"/>
                  <a:pt x="58767" y="23787"/>
                  <a:pt x="58781" y="23799"/>
                </a:cubicBezTo>
                <a:cubicBezTo>
                  <a:pt x="58948" y="23930"/>
                  <a:pt x="59103" y="24049"/>
                  <a:pt x="59258" y="24180"/>
                </a:cubicBezTo>
                <a:cubicBezTo>
                  <a:pt x="59603" y="24478"/>
                  <a:pt x="59936" y="24775"/>
                  <a:pt x="60258" y="25109"/>
                </a:cubicBezTo>
                <a:cubicBezTo>
                  <a:pt x="60567" y="25406"/>
                  <a:pt x="60853" y="25728"/>
                  <a:pt x="61139" y="26049"/>
                </a:cubicBezTo>
                <a:cubicBezTo>
                  <a:pt x="61282" y="26204"/>
                  <a:pt x="61436" y="26383"/>
                  <a:pt x="61567" y="26561"/>
                </a:cubicBezTo>
                <a:cubicBezTo>
                  <a:pt x="61627" y="26621"/>
                  <a:pt x="61675" y="26704"/>
                  <a:pt x="61722" y="26764"/>
                </a:cubicBezTo>
                <a:cubicBezTo>
                  <a:pt x="61572" y="26593"/>
                  <a:pt x="61519" y="26533"/>
                  <a:pt x="61517" y="26533"/>
                </a:cubicBezTo>
                <a:lnTo>
                  <a:pt x="61517" y="26533"/>
                </a:lnTo>
                <a:cubicBezTo>
                  <a:pt x="61514" y="26533"/>
                  <a:pt x="61703" y="26757"/>
                  <a:pt x="61758" y="26835"/>
                </a:cubicBezTo>
                <a:cubicBezTo>
                  <a:pt x="62341" y="27621"/>
                  <a:pt x="62853" y="28442"/>
                  <a:pt x="63282" y="29300"/>
                </a:cubicBezTo>
                <a:cubicBezTo>
                  <a:pt x="63401" y="29526"/>
                  <a:pt x="63508" y="29752"/>
                  <a:pt x="63603" y="29978"/>
                </a:cubicBezTo>
                <a:lnTo>
                  <a:pt x="63763" y="30329"/>
                </a:lnTo>
                <a:lnTo>
                  <a:pt x="63763" y="30329"/>
                </a:lnTo>
                <a:cubicBezTo>
                  <a:pt x="63765" y="30334"/>
                  <a:pt x="63767" y="30341"/>
                  <a:pt x="63770" y="30347"/>
                </a:cubicBezTo>
                <a:cubicBezTo>
                  <a:pt x="63984" y="30883"/>
                  <a:pt x="64187" y="31419"/>
                  <a:pt x="64365" y="31967"/>
                </a:cubicBezTo>
                <a:cubicBezTo>
                  <a:pt x="65056" y="34015"/>
                  <a:pt x="65473" y="36170"/>
                  <a:pt x="65782" y="38313"/>
                </a:cubicBezTo>
                <a:cubicBezTo>
                  <a:pt x="65801" y="38511"/>
                  <a:pt x="65835" y="38710"/>
                  <a:pt x="65866" y="38908"/>
                </a:cubicBezTo>
                <a:lnTo>
                  <a:pt x="65866" y="38908"/>
                </a:lnTo>
                <a:cubicBezTo>
                  <a:pt x="65883" y="39048"/>
                  <a:pt x="65918" y="39342"/>
                  <a:pt x="65925" y="39408"/>
                </a:cubicBezTo>
                <a:cubicBezTo>
                  <a:pt x="66008" y="39956"/>
                  <a:pt x="66068" y="40503"/>
                  <a:pt x="66127" y="41063"/>
                </a:cubicBezTo>
                <a:cubicBezTo>
                  <a:pt x="66258" y="42206"/>
                  <a:pt x="66378" y="43373"/>
                  <a:pt x="66520" y="44516"/>
                </a:cubicBezTo>
                <a:cubicBezTo>
                  <a:pt x="67104" y="49112"/>
                  <a:pt x="67913" y="53874"/>
                  <a:pt x="70390" y="57875"/>
                </a:cubicBezTo>
                <a:cubicBezTo>
                  <a:pt x="72557" y="61363"/>
                  <a:pt x="75974" y="64399"/>
                  <a:pt x="80058" y="65304"/>
                </a:cubicBezTo>
                <a:cubicBezTo>
                  <a:pt x="80921" y="65497"/>
                  <a:pt x="81828" y="65612"/>
                  <a:pt x="82719" y="65612"/>
                </a:cubicBezTo>
                <a:cubicBezTo>
                  <a:pt x="82873" y="65612"/>
                  <a:pt x="83025" y="65609"/>
                  <a:pt x="83177" y="65602"/>
                </a:cubicBezTo>
                <a:cubicBezTo>
                  <a:pt x="84285" y="65554"/>
                  <a:pt x="85332" y="64661"/>
                  <a:pt x="85297" y="63483"/>
                </a:cubicBezTo>
                <a:cubicBezTo>
                  <a:pt x="85250" y="62411"/>
                  <a:pt x="84406" y="61374"/>
                  <a:pt x="83254" y="61374"/>
                </a:cubicBezTo>
                <a:cubicBezTo>
                  <a:pt x="83229" y="61374"/>
                  <a:pt x="83203" y="61374"/>
                  <a:pt x="83177" y="61375"/>
                </a:cubicBezTo>
                <a:cubicBezTo>
                  <a:pt x="83022" y="61379"/>
                  <a:pt x="82870" y="61382"/>
                  <a:pt x="82720" y="61382"/>
                </a:cubicBezTo>
                <a:cubicBezTo>
                  <a:pt x="82438" y="61382"/>
                  <a:pt x="82160" y="61372"/>
                  <a:pt x="81879" y="61345"/>
                </a:cubicBezTo>
                <a:lnTo>
                  <a:pt x="81879" y="61345"/>
                </a:lnTo>
                <a:cubicBezTo>
                  <a:pt x="81879" y="61345"/>
                  <a:pt x="81879" y="61345"/>
                  <a:pt x="81879" y="61345"/>
                </a:cubicBezTo>
                <a:lnTo>
                  <a:pt x="81879" y="61345"/>
                </a:lnTo>
                <a:cubicBezTo>
                  <a:pt x="81879" y="61345"/>
                  <a:pt x="81879" y="61345"/>
                  <a:pt x="81879" y="61345"/>
                </a:cubicBezTo>
                <a:lnTo>
                  <a:pt x="81879" y="61345"/>
                </a:lnTo>
                <a:cubicBezTo>
                  <a:pt x="81859" y="61343"/>
                  <a:pt x="81840" y="61341"/>
                  <a:pt x="81820" y="61339"/>
                </a:cubicBezTo>
                <a:cubicBezTo>
                  <a:pt x="81783" y="61337"/>
                  <a:pt x="81746" y="61331"/>
                  <a:pt x="81714" y="61323"/>
                </a:cubicBezTo>
                <a:lnTo>
                  <a:pt x="81714" y="61323"/>
                </a:lnTo>
                <a:cubicBezTo>
                  <a:pt x="81686" y="61321"/>
                  <a:pt x="81658" y="61319"/>
                  <a:pt x="81629" y="61316"/>
                </a:cubicBezTo>
                <a:cubicBezTo>
                  <a:pt x="81391" y="61268"/>
                  <a:pt x="81165" y="61220"/>
                  <a:pt x="80951" y="61161"/>
                </a:cubicBezTo>
                <a:cubicBezTo>
                  <a:pt x="80541" y="61072"/>
                  <a:pt x="80142" y="60932"/>
                  <a:pt x="79752" y="60798"/>
                </a:cubicBezTo>
                <a:lnTo>
                  <a:pt x="79752" y="60798"/>
                </a:lnTo>
                <a:cubicBezTo>
                  <a:pt x="79755" y="60800"/>
                  <a:pt x="79758" y="60802"/>
                  <a:pt x="79760" y="60804"/>
                </a:cubicBezTo>
                <a:cubicBezTo>
                  <a:pt x="79757" y="60802"/>
                  <a:pt x="79754" y="60800"/>
                  <a:pt x="79751" y="60798"/>
                </a:cubicBezTo>
                <a:lnTo>
                  <a:pt x="79751" y="60798"/>
                </a:lnTo>
                <a:cubicBezTo>
                  <a:pt x="79752" y="60798"/>
                  <a:pt x="79752" y="60798"/>
                  <a:pt x="79752" y="60798"/>
                </a:cubicBezTo>
                <a:lnTo>
                  <a:pt x="79752" y="60798"/>
                </a:lnTo>
                <a:cubicBezTo>
                  <a:pt x="79604" y="60690"/>
                  <a:pt x="79530" y="60653"/>
                  <a:pt x="79509" y="60653"/>
                </a:cubicBezTo>
                <a:cubicBezTo>
                  <a:pt x="79490" y="60653"/>
                  <a:pt x="79515" y="60684"/>
                  <a:pt x="79569" y="60718"/>
                </a:cubicBezTo>
                <a:lnTo>
                  <a:pt x="79569" y="60718"/>
                </a:lnTo>
                <a:cubicBezTo>
                  <a:pt x="79530" y="60704"/>
                  <a:pt x="79493" y="60690"/>
                  <a:pt x="79462" y="60673"/>
                </a:cubicBezTo>
                <a:cubicBezTo>
                  <a:pt x="79248" y="60565"/>
                  <a:pt x="79022" y="60470"/>
                  <a:pt x="78820" y="60363"/>
                </a:cubicBezTo>
                <a:cubicBezTo>
                  <a:pt x="78415" y="60137"/>
                  <a:pt x="78034" y="59899"/>
                  <a:pt x="77653" y="59649"/>
                </a:cubicBezTo>
                <a:cubicBezTo>
                  <a:pt x="77569" y="59589"/>
                  <a:pt x="77474" y="59530"/>
                  <a:pt x="77391" y="59458"/>
                </a:cubicBezTo>
                <a:cubicBezTo>
                  <a:pt x="77357" y="59433"/>
                  <a:pt x="77191" y="59281"/>
                  <a:pt x="77187" y="59281"/>
                </a:cubicBezTo>
                <a:lnTo>
                  <a:pt x="77187" y="59281"/>
                </a:lnTo>
                <a:cubicBezTo>
                  <a:pt x="77186" y="59281"/>
                  <a:pt x="77211" y="59306"/>
                  <a:pt x="77284" y="59375"/>
                </a:cubicBezTo>
                <a:cubicBezTo>
                  <a:pt x="77365" y="59446"/>
                  <a:pt x="77393" y="59471"/>
                  <a:pt x="77391" y="59471"/>
                </a:cubicBezTo>
                <a:cubicBezTo>
                  <a:pt x="77387" y="59471"/>
                  <a:pt x="77217" y="59329"/>
                  <a:pt x="77200" y="59303"/>
                </a:cubicBezTo>
                <a:cubicBezTo>
                  <a:pt x="77093" y="59220"/>
                  <a:pt x="76986" y="59137"/>
                  <a:pt x="76903" y="59053"/>
                </a:cubicBezTo>
                <a:cubicBezTo>
                  <a:pt x="76188" y="58422"/>
                  <a:pt x="75510" y="57744"/>
                  <a:pt x="74914" y="56994"/>
                </a:cubicBezTo>
                <a:cubicBezTo>
                  <a:pt x="74867" y="56936"/>
                  <a:pt x="74843" y="56898"/>
                  <a:pt x="74834" y="56875"/>
                </a:cubicBezTo>
                <a:lnTo>
                  <a:pt x="74834" y="56875"/>
                </a:lnTo>
                <a:cubicBezTo>
                  <a:pt x="74890" y="56939"/>
                  <a:pt x="74962" y="57014"/>
                  <a:pt x="74962" y="57053"/>
                </a:cubicBezTo>
                <a:cubicBezTo>
                  <a:pt x="74962" y="56945"/>
                  <a:pt x="74866" y="56850"/>
                  <a:pt x="74838" y="56850"/>
                </a:cubicBezTo>
                <a:cubicBezTo>
                  <a:pt x="74830" y="56850"/>
                  <a:pt x="74827" y="56858"/>
                  <a:pt x="74834" y="56875"/>
                </a:cubicBezTo>
                <a:lnTo>
                  <a:pt x="74834" y="56875"/>
                </a:lnTo>
                <a:cubicBezTo>
                  <a:pt x="74805" y="56842"/>
                  <a:pt x="74780" y="56812"/>
                  <a:pt x="74771" y="56791"/>
                </a:cubicBezTo>
                <a:cubicBezTo>
                  <a:pt x="74640" y="56613"/>
                  <a:pt x="74521" y="56434"/>
                  <a:pt x="74379" y="56244"/>
                </a:cubicBezTo>
                <a:cubicBezTo>
                  <a:pt x="74117" y="55839"/>
                  <a:pt x="73867" y="55422"/>
                  <a:pt x="73628" y="54993"/>
                </a:cubicBezTo>
                <a:cubicBezTo>
                  <a:pt x="73390" y="54553"/>
                  <a:pt x="73176" y="54124"/>
                  <a:pt x="72985" y="53684"/>
                </a:cubicBezTo>
                <a:cubicBezTo>
                  <a:pt x="72931" y="53575"/>
                  <a:pt x="72887" y="53467"/>
                  <a:pt x="72834" y="53358"/>
                </a:cubicBezTo>
                <a:lnTo>
                  <a:pt x="72834" y="53358"/>
                </a:lnTo>
                <a:cubicBezTo>
                  <a:pt x="72818" y="53313"/>
                  <a:pt x="72803" y="53274"/>
                  <a:pt x="72795" y="53255"/>
                </a:cubicBezTo>
                <a:cubicBezTo>
                  <a:pt x="72688" y="52981"/>
                  <a:pt x="72581" y="52707"/>
                  <a:pt x="72497" y="52445"/>
                </a:cubicBezTo>
                <a:cubicBezTo>
                  <a:pt x="71759" y="50374"/>
                  <a:pt x="71319" y="48207"/>
                  <a:pt x="70973" y="46052"/>
                </a:cubicBezTo>
                <a:cubicBezTo>
                  <a:pt x="70931" y="45797"/>
                  <a:pt x="70898" y="45533"/>
                  <a:pt x="70866" y="45276"/>
                </a:cubicBezTo>
                <a:lnTo>
                  <a:pt x="70866" y="45276"/>
                </a:lnTo>
                <a:cubicBezTo>
                  <a:pt x="70866" y="45277"/>
                  <a:pt x="70866" y="45277"/>
                  <a:pt x="70866" y="45278"/>
                </a:cubicBezTo>
                <a:cubicBezTo>
                  <a:pt x="70866" y="45277"/>
                  <a:pt x="70866" y="45276"/>
                  <a:pt x="70866" y="45276"/>
                </a:cubicBezTo>
                <a:lnTo>
                  <a:pt x="70866" y="45276"/>
                </a:lnTo>
                <a:cubicBezTo>
                  <a:pt x="70866" y="45276"/>
                  <a:pt x="70866" y="45276"/>
                  <a:pt x="70866" y="45276"/>
                </a:cubicBezTo>
                <a:lnTo>
                  <a:pt x="70866" y="45276"/>
                </a:lnTo>
                <a:cubicBezTo>
                  <a:pt x="70865" y="45267"/>
                  <a:pt x="70863" y="45257"/>
                  <a:pt x="70862" y="45248"/>
                </a:cubicBezTo>
                <a:lnTo>
                  <a:pt x="70862" y="45248"/>
                </a:lnTo>
                <a:cubicBezTo>
                  <a:pt x="70863" y="45257"/>
                  <a:pt x="70865" y="45266"/>
                  <a:pt x="70866" y="45276"/>
                </a:cubicBezTo>
                <a:lnTo>
                  <a:pt x="70866" y="45276"/>
                </a:lnTo>
                <a:cubicBezTo>
                  <a:pt x="70862" y="45244"/>
                  <a:pt x="70858" y="45213"/>
                  <a:pt x="70854" y="45183"/>
                </a:cubicBezTo>
                <a:cubicBezTo>
                  <a:pt x="70852" y="45160"/>
                  <a:pt x="70848" y="45130"/>
                  <a:pt x="70844" y="45099"/>
                </a:cubicBezTo>
                <a:lnTo>
                  <a:pt x="70844" y="45099"/>
                </a:lnTo>
                <a:cubicBezTo>
                  <a:pt x="70832" y="44998"/>
                  <a:pt x="70822" y="44900"/>
                  <a:pt x="70807" y="44802"/>
                </a:cubicBezTo>
                <a:cubicBezTo>
                  <a:pt x="70735" y="44242"/>
                  <a:pt x="70676" y="43694"/>
                  <a:pt x="70616" y="43147"/>
                </a:cubicBezTo>
                <a:cubicBezTo>
                  <a:pt x="70485" y="42039"/>
                  <a:pt x="70366" y="40932"/>
                  <a:pt x="70235" y="39825"/>
                </a:cubicBezTo>
                <a:cubicBezTo>
                  <a:pt x="69961" y="37575"/>
                  <a:pt x="69652" y="35336"/>
                  <a:pt x="69116" y="33134"/>
                </a:cubicBezTo>
                <a:cubicBezTo>
                  <a:pt x="68128" y="29038"/>
                  <a:pt x="66306" y="25168"/>
                  <a:pt x="63306" y="22156"/>
                </a:cubicBezTo>
                <a:cubicBezTo>
                  <a:pt x="57972" y="16774"/>
                  <a:pt x="50149" y="14643"/>
                  <a:pt x="42767" y="14191"/>
                </a:cubicBezTo>
                <a:cubicBezTo>
                  <a:pt x="41706" y="14127"/>
                  <a:pt x="40646" y="14099"/>
                  <a:pt x="39587" y="14099"/>
                </a:cubicBezTo>
                <a:cubicBezTo>
                  <a:pt x="32488" y="14099"/>
                  <a:pt x="25421" y="15345"/>
                  <a:pt x="18317" y="15345"/>
                </a:cubicBezTo>
                <a:cubicBezTo>
                  <a:pt x="17177" y="15345"/>
                  <a:pt x="16037" y="15313"/>
                  <a:pt x="14895" y="15238"/>
                </a:cubicBezTo>
                <a:cubicBezTo>
                  <a:pt x="14335" y="15203"/>
                  <a:pt x="13764" y="15143"/>
                  <a:pt x="13180" y="15084"/>
                </a:cubicBezTo>
                <a:lnTo>
                  <a:pt x="12479" y="15006"/>
                </a:lnTo>
                <a:lnTo>
                  <a:pt x="12479" y="15006"/>
                </a:lnTo>
                <a:cubicBezTo>
                  <a:pt x="12468" y="15004"/>
                  <a:pt x="12455" y="15002"/>
                  <a:pt x="12442" y="15000"/>
                </a:cubicBezTo>
                <a:cubicBezTo>
                  <a:pt x="12311" y="14988"/>
                  <a:pt x="12156" y="14953"/>
                  <a:pt x="12025" y="14941"/>
                </a:cubicBezTo>
                <a:cubicBezTo>
                  <a:pt x="11061" y="14786"/>
                  <a:pt x="10109" y="14572"/>
                  <a:pt x="9180" y="14250"/>
                </a:cubicBezTo>
                <a:cubicBezTo>
                  <a:pt x="8954" y="14179"/>
                  <a:pt x="8751" y="14107"/>
                  <a:pt x="8525" y="14012"/>
                </a:cubicBezTo>
                <a:cubicBezTo>
                  <a:pt x="8442" y="13976"/>
                  <a:pt x="8358" y="13941"/>
                  <a:pt x="8275" y="13893"/>
                </a:cubicBezTo>
                <a:cubicBezTo>
                  <a:pt x="7823" y="13691"/>
                  <a:pt x="7382" y="13441"/>
                  <a:pt x="6977" y="13155"/>
                </a:cubicBezTo>
                <a:cubicBezTo>
                  <a:pt x="6966" y="13149"/>
                  <a:pt x="6891" y="13100"/>
                  <a:pt x="6815" y="13048"/>
                </a:cubicBezTo>
                <a:lnTo>
                  <a:pt x="6815" y="13048"/>
                </a:lnTo>
                <a:cubicBezTo>
                  <a:pt x="6799" y="13032"/>
                  <a:pt x="6778" y="13013"/>
                  <a:pt x="6751" y="12988"/>
                </a:cubicBezTo>
                <a:cubicBezTo>
                  <a:pt x="6572" y="12845"/>
                  <a:pt x="6418" y="12691"/>
                  <a:pt x="6251" y="12524"/>
                </a:cubicBezTo>
                <a:cubicBezTo>
                  <a:pt x="6121" y="12394"/>
                  <a:pt x="5979" y="12252"/>
                  <a:pt x="5848" y="12098"/>
                </a:cubicBezTo>
                <a:lnTo>
                  <a:pt x="5848" y="12098"/>
                </a:lnTo>
                <a:cubicBezTo>
                  <a:pt x="5866" y="12125"/>
                  <a:pt x="5885" y="12156"/>
                  <a:pt x="5906" y="12190"/>
                </a:cubicBezTo>
                <a:cubicBezTo>
                  <a:pt x="5846" y="12095"/>
                  <a:pt x="5775" y="12012"/>
                  <a:pt x="5715" y="11917"/>
                </a:cubicBezTo>
                <a:cubicBezTo>
                  <a:pt x="5501" y="11619"/>
                  <a:pt x="5322" y="11298"/>
                  <a:pt x="5167" y="10964"/>
                </a:cubicBezTo>
                <a:cubicBezTo>
                  <a:pt x="5159" y="10949"/>
                  <a:pt x="5151" y="10932"/>
                  <a:pt x="5143" y="10914"/>
                </a:cubicBezTo>
                <a:lnTo>
                  <a:pt x="5143" y="10914"/>
                </a:lnTo>
                <a:cubicBezTo>
                  <a:pt x="5152" y="10941"/>
                  <a:pt x="5161" y="10973"/>
                  <a:pt x="5172" y="11008"/>
                </a:cubicBezTo>
                <a:lnTo>
                  <a:pt x="5172" y="11008"/>
                </a:lnTo>
                <a:cubicBezTo>
                  <a:pt x="5153" y="10962"/>
                  <a:pt x="5128" y="10918"/>
                  <a:pt x="5120" y="10869"/>
                </a:cubicBezTo>
                <a:cubicBezTo>
                  <a:pt x="5048" y="10655"/>
                  <a:pt x="4965" y="10452"/>
                  <a:pt x="4906" y="10238"/>
                </a:cubicBezTo>
                <a:lnTo>
                  <a:pt x="4775" y="9702"/>
                </a:lnTo>
                <a:cubicBezTo>
                  <a:pt x="4765" y="9658"/>
                  <a:pt x="4755" y="9612"/>
                  <a:pt x="4746" y="9567"/>
                </a:cubicBezTo>
                <a:lnTo>
                  <a:pt x="4746" y="9567"/>
                </a:lnTo>
                <a:cubicBezTo>
                  <a:pt x="4711" y="9179"/>
                  <a:pt x="4667" y="8791"/>
                  <a:pt x="4667" y="8392"/>
                </a:cubicBezTo>
                <a:cubicBezTo>
                  <a:pt x="4667" y="8214"/>
                  <a:pt x="4691" y="8023"/>
                  <a:pt x="4703" y="7845"/>
                </a:cubicBezTo>
                <a:cubicBezTo>
                  <a:pt x="4708" y="7804"/>
                  <a:pt x="4711" y="7761"/>
                  <a:pt x="4713" y="7717"/>
                </a:cubicBezTo>
                <a:lnTo>
                  <a:pt x="4713" y="7717"/>
                </a:lnTo>
                <a:cubicBezTo>
                  <a:pt x="4824" y="7345"/>
                  <a:pt x="4849" y="6941"/>
                  <a:pt x="4965" y="6559"/>
                </a:cubicBezTo>
                <a:cubicBezTo>
                  <a:pt x="5025" y="6380"/>
                  <a:pt x="5072" y="6202"/>
                  <a:pt x="5144" y="6035"/>
                </a:cubicBezTo>
                <a:cubicBezTo>
                  <a:pt x="5160" y="5991"/>
                  <a:pt x="5189" y="5936"/>
                  <a:pt x="5214" y="5892"/>
                </a:cubicBezTo>
                <a:lnTo>
                  <a:pt x="5214" y="5892"/>
                </a:lnTo>
                <a:cubicBezTo>
                  <a:pt x="5206" y="5908"/>
                  <a:pt x="5199" y="5924"/>
                  <a:pt x="5191" y="5940"/>
                </a:cubicBezTo>
                <a:cubicBezTo>
                  <a:pt x="5167" y="5999"/>
                  <a:pt x="5132" y="6071"/>
                  <a:pt x="5108" y="6130"/>
                </a:cubicBezTo>
                <a:cubicBezTo>
                  <a:pt x="5237" y="5892"/>
                  <a:pt x="5272" y="5814"/>
                  <a:pt x="5265" y="5814"/>
                </a:cubicBezTo>
                <a:lnTo>
                  <a:pt x="5265" y="5814"/>
                </a:lnTo>
                <a:cubicBezTo>
                  <a:pt x="5261" y="5814"/>
                  <a:pt x="5239" y="5847"/>
                  <a:pt x="5214" y="5892"/>
                </a:cubicBezTo>
                <a:lnTo>
                  <a:pt x="5214" y="5892"/>
                </a:lnTo>
                <a:cubicBezTo>
                  <a:pt x="5373" y="5557"/>
                  <a:pt x="5564" y="5222"/>
                  <a:pt x="5775" y="4898"/>
                </a:cubicBezTo>
                <a:lnTo>
                  <a:pt x="5775" y="4898"/>
                </a:lnTo>
                <a:cubicBezTo>
                  <a:pt x="5773" y="4906"/>
                  <a:pt x="5774" y="4910"/>
                  <a:pt x="5777" y="4910"/>
                </a:cubicBezTo>
                <a:cubicBezTo>
                  <a:pt x="5790" y="4910"/>
                  <a:pt x="5846" y="4841"/>
                  <a:pt x="5965" y="4638"/>
                </a:cubicBezTo>
                <a:lnTo>
                  <a:pt x="5965" y="4638"/>
                </a:lnTo>
                <a:cubicBezTo>
                  <a:pt x="5959" y="4646"/>
                  <a:pt x="5952" y="4653"/>
                  <a:pt x="5946" y="4661"/>
                </a:cubicBezTo>
                <a:lnTo>
                  <a:pt x="5946" y="4661"/>
                </a:lnTo>
                <a:cubicBezTo>
                  <a:pt x="5956" y="4647"/>
                  <a:pt x="5967" y="4632"/>
                  <a:pt x="5977" y="4618"/>
                </a:cubicBezTo>
                <a:lnTo>
                  <a:pt x="5977" y="4618"/>
                </a:lnTo>
                <a:cubicBezTo>
                  <a:pt x="5973" y="4625"/>
                  <a:pt x="5969" y="4632"/>
                  <a:pt x="5965" y="4638"/>
                </a:cubicBezTo>
                <a:lnTo>
                  <a:pt x="5965" y="4638"/>
                </a:lnTo>
                <a:cubicBezTo>
                  <a:pt x="6045" y="4547"/>
                  <a:pt x="6124" y="4451"/>
                  <a:pt x="6203" y="4356"/>
                </a:cubicBezTo>
                <a:cubicBezTo>
                  <a:pt x="6334" y="4213"/>
                  <a:pt x="6489" y="4082"/>
                  <a:pt x="6632" y="3939"/>
                </a:cubicBezTo>
                <a:cubicBezTo>
                  <a:pt x="6645" y="3930"/>
                  <a:pt x="6658" y="3921"/>
                  <a:pt x="6670" y="3911"/>
                </a:cubicBezTo>
                <a:lnTo>
                  <a:pt x="6670" y="3911"/>
                </a:lnTo>
                <a:cubicBezTo>
                  <a:pt x="6628" y="3955"/>
                  <a:pt x="6602" y="3992"/>
                  <a:pt x="6611" y="3992"/>
                </a:cubicBezTo>
                <a:cubicBezTo>
                  <a:pt x="6621" y="3992"/>
                  <a:pt x="6682" y="3939"/>
                  <a:pt x="6825" y="3784"/>
                </a:cubicBezTo>
                <a:lnTo>
                  <a:pt x="6825" y="3784"/>
                </a:lnTo>
                <a:cubicBezTo>
                  <a:pt x="6821" y="3787"/>
                  <a:pt x="6817" y="3790"/>
                  <a:pt x="6813" y="3793"/>
                </a:cubicBezTo>
                <a:lnTo>
                  <a:pt x="6813" y="3793"/>
                </a:lnTo>
                <a:cubicBezTo>
                  <a:pt x="6825" y="3782"/>
                  <a:pt x="6836" y="3771"/>
                  <a:pt x="6846" y="3761"/>
                </a:cubicBezTo>
                <a:lnTo>
                  <a:pt x="6846" y="3761"/>
                </a:lnTo>
                <a:cubicBezTo>
                  <a:pt x="6839" y="3769"/>
                  <a:pt x="6832" y="3776"/>
                  <a:pt x="6825" y="3784"/>
                </a:cubicBezTo>
                <a:lnTo>
                  <a:pt x="6825" y="3784"/>
                </a:lnTo>
                <a:cubicBezTo>
                  <a:pt x="7687" y="3142"/>
                  <a:pt x="8167" y="1932"/>
                  <a:pt x="7525" y="939"/>
                </a:cubicBezTo>
                <a:cubicBezTo>
                  <a:pt x="7152" y="420"/>
                  <a:pt x="6403" y="0"/>
                  <a:pt x="56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flipH="1">
            <a:off x="2288998" y="389400"/>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flipH="1">
            <a:off x="167248" y="1898575"/>
            <a:ext cx="234300" cy="23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flipH="1" rot="435347">
            <a:off x="8651302" y="2768394"/>
            <a:ext cx="710256" cy="1933690"/>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flipH="1">
            <a:off x="8743323" y="26579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flipH="1">
            <a:off x="7711201" y="411675"/>
            <a:ext cx="407700" cy="407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flipH="1">
            <a:off x="641850" y="4705475"/>
            <a:ext cx="275100" cy="27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flipH="1">
            <a:off x="7386223" y="448860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199" name="Shape 199"/>
        <p:cNvGrpSpPr/>
        <p:nvPr/>
      </p:nvGrpSpPr>
      <p:grpSpPr>
        <a:xfrm>
          <a:off x="0" y="0"/>
          <a:ext cx="0" cy="0"/>
          <a:chOff x="0" y="0"/>
          <a:chExt cx="0" cy="0"/>
        </a:xfrm>
      </p:grpSpPr>
      <p:sp>
        <p:nvSpPr>
          <p:cNvPr id="200" name="Google Shape;200;p19"/>
          <p:cNvSpPr txBox="1"/>
          <p:nvPr>
            <p:ph type="title"/>
          </p:nvPr>
        </p:nvSpPr>
        <p:spPr>
          <a:xfrm>
            <a:off x="713100" y="1874700"/>
            <a:ext cx="358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1" name="Google Shape;201;p19"/>
          <p:cNvSpPr txBox="1"/>
          <p:nvPr>
            <p:ph idx="1" type="subTitle"/>
          </p:nvPr>
        </p:nvSpPr>
        <p:spPr>
          <a:xfrm>
            <a:off x="721100" y="2447400"/>
            <a:ext cx="3581400" cy="82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2" name="Google Shape;202;p19"/>
          <p:cNvSpPr/>
          <p:nvPr/>
        </p:nvSpPr>
        <p:spPr>
          <a:xfrm flipH="1">
            <a:off x="7880550" y="345577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flipH="1">
            <a:off x="-49050" y="-84200"/>
            <a:ext cx="1369550" cy="1760300"/>
          </a:xfrm>
          <a:custGeom>
            <a:rect b="b" l="l" r="r" t="t"/>
            <a:pathLst>
              <a:path extrusionOk="0" h="70412" w="54782">
                <a:moveTo>
                  <a:pt x="10062" y="22870"/>
                </a:moveTo>
                <a:lnTo>
                  <a:pt x="10062" y="22870"/>
                </a:lnTo>
                <a:cubicBezTo>
                  <a:pt x="10068" y="22875"/>
                  <a:pt x="10072" y="22878"/>
                  <a:pt x="10072" y="22878"/>
                </a:cubicBezTo>
                <a:cubicBezTo>
                  <a:pt x="10072" y="22878"/>
                  <a:pt x="10069" y="22876"/>
                  <a:pt x="10062" y="22870"/>
                </a:cubicBezTo>
                <a:close/>
                <a:moveTo>
                  <a:pt x="32268" y="25724"/>
                </a:moveTo>
                <a:cubicBezTo>
                  <a:pt x="32276" y="25724"/>
                  <a:pt x="32125" y="25808"/>
                  <a:pt x="32041" y="25851"/>
                </a:cubicBezTo>
                <a:cubicBezTo>
                  <a:pt x="32011" y="25862"/>
                  <a:pt x="31981" y="25873"/>
                  <a:pt x="31951" y="25884"/>
                </a:cubicBezTo>
                <a:lnTo>
                  <a:pt x="31951" y="25884"/>
                </a:lnTo>
                <a:cubicBezTo>
                  <a:pt x="32180" y="25764"/>
                  <a:pt x="32262" y="25724"/>
                  <a:pt x="32268" y="25724"/>
                </a:cubicBezTo>
                <a:close/>
                <a:moveTo>
                  <a:pt x="34668" y="26026"/>
                </a:moveTo>
                <a:cubicBezTo>
                  <a:pt x="34596" y="26190"/>
                  <a:pt x="34559" y="26246"/>
                  <a:pt x="34551" y="26246"/>
                </a:cubicBezTo>
                <a:cubicBezTo>
                  <a:pt x="34548" y="26246"/>
                  <a:pt x="34548" y="26243"/>
                  <a:pt x="34549" y="26237"/>
                </a:cubicBezTo>
                <a:lnTo>
                  <a:pt x="34549" y="26237"/>
                </a:lnTo>
                <a:cubicBezTo>
                  <a:pt x="34593" y="26170"/>
                  <a:pt x="34634" y="26100"/>
                  <a:pt x="34668" y="26026"/>
                </a:cubicBezTo>
                <a:lnTo>
                  <a:pt x="34668" y="26026"/>
                </a:lnTo>
                <a:cubicBezTo>
                  <a:pt x="34668" y="26026"/>
                  <a:pt x="34668" y="26026"/>
                  <a:pt x="34668" y="26026"/>
                </a:cubicBezTo>
                <a:close/>
                <a:moveTo>
                  <a:pt x="32933" y="29151"/>
                </a:moveTo>
                <a:cubicBezTo>
                  <a:pt x="32923" y="29175"/>
                  <a:pt x="32911" y="29202"/>
                  <a:pt x="32898" y="29232"/>
                </a:cubicBezTo>
                <a:cubicBezTo>
                  <a:pt x="32898" y="29227"/>
                  <a:pt x="32899" y="29223"/>
                  <a:pt x="32900" y="29218"/>
                </a:cubicBezTo>
                <a:lnTo>
                  <a:pt x="32900" y="29218"/>
                </a:lnTo>
                <a:cubicBezTo>
                  <a:pt x="32907" y="29194"/>
                  <a:pt x="32917" y="29171"/>
                  <a:pt x="32933" y="29151"/>
                </a:cubicBezTo>
                <a:close/>
                <a:moveTo>
                  <a:pt x="5309" y="0"/>
                </a:moveTo>
                <a:cubicBezTo>
                  <a:pt x="4326" y="0"/>
                  <a:pt x="3533" y="606"/>
                  <a:pt x="3168" y="1586"/>
                </a:cubicBezTo>
                <a:cubicBezTo>
                  <a:pt x="1442" y="6170"/>
                  <a:pt x="1" y="10992"/>
                  <a:pt x="846" y="15933"/>
                </a:cubicBezTo>
                <a:cubicBezTo>
                  <a:pt x="1525" y="19897"/>
                  <a:pt x="3990" y="23481"/>
                  <a:pt x="7109" y="25946"/>
                </a:cubicBezTo>
                <a:cubicBezTo>
                  <a:pt x="10633" y="28732"/>
                  <a:pt x="14896" y="30280"/>
                  <a:pt x="19325" y="30899"/>
                </a:cubicBezTo>
                <a:cubicBezTo>
                  <a:pt x="21216" y="31166"/>
                  <a:pt x="23143" y="31341"/>
                  <a:pt x="25064" y="31341"/>
                </a:cubicBezTo>
                <a:cubicBezTo>
                  <a:pt x="25996" y="31341"/>
                  <a:pt x="26927" y="31299"/>
                  <a:pt x="27852" y="31208"/>
                </a:cubicBezTo>
                <a:lnTo>
                  <a:pt x="27852" y="31208"/>
                </a:lnTo>
                <a:cubicBezTo>
                  <a:pt x="26986" y="34604"/>
                  <a:pt x="26806" y="38200"/>
                  <a:pt x="27242" y="41662"/>
                </a:cubicBezTo>
                <a:cubicBezTo>
                  <a:pt x="27814" y="46067"/>
                  <a:pt x="29219" y="50294"/>
                  <a:pt x="31553" y="54092"/>
                </a:cubicBezTo>
                <a:cubicBezTo>
                  <a:pt x="33672" y="57569"/>
                  <a:pt x="36446" y="60688"/>
                  <a:pt x="39601" y="63248"/>
                </a:cubicBezTo>
                <a:cubicBezTo>
                  <a:pt x="43304" y="66260"/>
                  <a:pt x="47447" y="68582"/>
                  <a:pt x="51888" y="70308"/>
                </a:cubicBezTo>
                <a:cubicBezTo>
                  <a:pt x="52068" y="70379"/>
                  <a:pt x="52257" y="70412"/>
                  <a:pt x="52448" y="70412"/>
                </a:cubicBezTo>
                <a:cubicBezTo>
                  <a:pt x="53349" y="70412"/>
                  <a:pt x="54299" y="69689"/>
                  <a:pt x="54496" y="68844"/>
                </a:cubicBezTo>
                <a:cubicBezTo>
                  <a:pt x="54782" y="67629"/>
                  <a:pt x="54127" y="66665"/>
                  <a:pt x="53020" y="66236"/>
                </a:cubicBezTo>
                <a:cubicBezTo>
                  <a:pt x="52817" y="66141"/>
                  <a:pt x="52591" y="66070"/>
                  <a:pt x="52377" y="65986"/>
                </a:cubicBezTo>
                <a:cubicBezTo>
                  <a:pt x="52246" y="65927"/>
                  <a:pt x="52127" y="65879"/>
                  <a:pt x="51996" y="65820"/>
                </a:cubicBezTo>
                <a:cubicBezTo>
                  <a:pt x="51921" y="65790"/>
                  <a:pt x="51891" y="65779"/>
                  <a:pt x="51889" y="65779"/>
                </a:cubicBezTo>
                <a:lnTo>
                  <a:pt x="51889" y="65779"/>
                </a:lnTo>
                <a:cubicBezTo>
                  <a:pt x="51880" y="65779"/>
                  <a:pt x="52115" y="65879"/>
                  <a:pt x="52115" y="65879"/>
                </a:cubicBezTo>
                <a:cubicBezTo>
                  <a:pt x="52114" y="65880"/>
                  <a:pt x="52114" y="65880"/>
                  <a:pt x="52112" y="65880"/>
                </a:cubicBezTo>
                <a:cubicBezTo>
                  <a:pt x="52053" y="65880"/>
                  <a:pt x="50862" y="65330"/>
                  <a:pt x="50734" y="65272"/>
                </a:cubicBezTo>
                <a:cubicBezTo>
                  <a:pt x="49876" y="64867"/>
                  <a:pt x="49043" y="64451"/>
                  <a:pt x="48209" y="63986"/>
                </a:cubicBezTo>
                <a:cubicBezTo>
                  <a:pt x="46543" y="63081"/>
                  <a:pt x="44935" y="62057"/>
                  <a:pt x="43423" y="60926"/>
                </a:cubicBezTo>
                <a:cubicBezTo>
                  <a:pt x="43352" y="60867"/>
                  <a:pt x="43268" y="60819"/>
                  <a:pt x="43197" y="60760"/>
                </a:cubicBezTo>
                <a:cubicBezTo>
                  <a:pt x="43191" y="60753"/>
                  <a:pt x="43183" y="60747"/>
                  <a:pt x="43174" y="60739"/>
                </a:cubicBezTo>
                <a:lnTo>
                  <a:pt x="43174" y="60739"/>
                </a:lnTo>
                <a:cubicBezTo>
                  <a:pt x="43182" y="60742"/>
                  <a:pt x="43189" y="60745"/>
                  <a:pt x="43197" y="60748"/>
                </a:cubicBezTo>
                <a:cubicBezTo>
                  <a:pt x="43051" y="60644"/>
                  <a:pt x="42978" y="60588"/>
                  <a:pt x="42978" y="60588"/>
                </a:cubicBezTo>
                <a:lnTo>
                  <a:pt x="42978" y="60588"/>
                </a:lnTo>
                <a:cubicBezTo>
                  <a:pt x="42978" y="60588"/>
                  <a:pt x="43015" y="60617"/>
                  <a:pt x="43090" y="60676"/>
                </a:cubicBezTo>
                <a:cubicBezTo>
                  <a:pt x="43116" y="60694"/>
                  <a:pt x="43149" y="60718"/>
                  <a:pt x="43174" y="60739"/>
                </a:cubicBezTo>
                <a:lnTo>
                  <a:pt x="43174" y="60739"/>
                </a:lnTo>
                <a:cubicBezTo>
                  <a:pt x="43001" y="60668"/>
                  <a:pt x="42809" y="60433"/>
                  <a:pt x="42661" y="60319"/>
                </a:cubicBezTo>
                <a:cubicBezTo>
                  <a:pt x="42304" y="60033"/>
                  <a:pt x="41959" y="59736"/>
                  <a:pt x="41625" y="59438"/>
                </a:cubicBezTo>
                <a:cubicBezTo>
                  <a:pt x="40911" y="58807"/>
                  <a:pt x="40208" y="58152"/>
                  <a:pt x="39542" y="57473"/>
                </a:cubicBezTo>
                <a:cubicBezTo>
                  <a:pt x="38863" y="56783"/>
                  <a:pt x="38232" y="56092"/>
                  <a:pt x="37613" y="55354"/>
                </a:cubicBezTo>
                <a:cubicBezTo>
                  <a:pt x="37482" y="55199"/>
                  <a:pt x="37363" y="55045"/>
                  <a:pt x="37232" y="54878"/>
                </a:cubicBezTo>
                <a:cubicBezTo>
                  <a:pt x="37165" y="54800"/>
                  <a:pt x="37109" y="54713"/>
                  <a:pt x="37035" y="54634"/>
                </a:cubicBezTo>
                <a:lnTo>
                  <a:pt x="37035" y="54634"/>
                </a:lnTo>
                <a:cubicBezTo>
                  <a:pt x="36760" y="54256"/>
                  <a:pt x="36495" y="53899"/>
                  <a:pt x="36220" y="53509"/>
                </a:cubicBezTo>
                <a:cubicBezTo>
                  <a:pt x="35113" y="51937"/>
                  <a:pt x="34160" y="50258"/>
                  <a:pt x="33374" y="48496"/>
                </a:cubicBezTo>
                <a:cubicBezTo>
                  <a:pt x="33327" y="48389"/>
                  <a:pt x="33267" y="48270"/>
                  <a:pt x="33231" y="48163"/>
                </a:cubicBezTo>
                <a:lnTo>
                  <a:pt x="33231" y="48163"/>
                </a:lnTo>
                <a:cubicBezTo>
                  <a:pt x="33238" y="48185"/>
                  <a:pt x="33244" y="48206"/>
                  <a:pt x="33249" y="48226"/>
                </a:cubicBezTo>
                <a:lnTo>
                  <a:pt x="33249" y="48226"/>
                </a:lnTo>
                <a:cubicBezTo>
                  <a:pt x="33247" y="48220"/>
                  <a:pt x="33245" y="48215"/>
                  <a:pt x="33243" y="48210"/>
                </a:cubicBezTo>
                <a:cubicBezTo>
                  <a:pt x="33172" y="48020"/>
                  <a:pt x="33077" y="47806"/>
                  <a:pt x="33005" y="47603"/>
                </a:cubicBezTo>
                <a:cubicBezTo>
                  <a:pt x="32815" y="47115"/>
                  <a:pt x="32648" y="46603"/>
                  <a:pt x="32481" y="46115"/>
                </a:cubicBezTo>
                <a:cubicBezTo>
                  <a:pt x="32172" y="45151"/>
                  <a:pt x="31922" y="44174"/>
                  <a:pt x="31719" y="43186"/>
                </a:cubicBezTo>
                <a:cubicBezTo>
                  <a:pt x="31624" y="42710"/>
                  <a:pt x="31541" y="42245"/>
                  <a:pt x="31469" y="41769"/>
                </a:cubicBezTo>
                <a:cubicBezTo>
                  <a:pt x="31463" y="41718"/>
                  <a:pt x="31456" y="41667"/>
                  <a:pt x="31448" y="41616"/>
                </a:cubicBezTo>
                <a:lnTo>
                  <a:pt x="31448" y="41616"/>
                </a:lnTo>
                <a:cubicBezTo>
                  <a:pt x="31449" y="41607"/>
                  <a:pt x="31448" y="41584"/>
                  <a:pt x="31445" y="41543"/>
                </a:cubicBezTo>
                <a:cubicBezTo>
                  <a:pt x="31410" y="41281"/>
                  <a:pt x="31386" y="41019"/>
                  <a:pt x="31350" y="40757"/>
                </a:cubicBezTo>
                <a:cubicBezTo>
                  <a:pt x="31243" y="39757"/>
                  <a:pt x="31207" y="38745"/>
                  <a:pt x="31219" y="37745"/>
                </a:cubicBezTo>
                <a:cubicBezTo>
                  <a:pt x="31231" y="36769"/>
                  <a:pt x="31291" y="35804"/>
                  <a:pt x="31410" y="34828"/>
                </a:cubicBezTo>
                <a:cubicBezTo>
                  <a:pt x="31419" y="34748"/>
                  <a:pt x="31422" y="34700"/>
                  <a:pt x="31421" y="34674"/>
                </a:cubicBezTo>
                <a:lnTo>
                  <a:pt x="31421" y="34674"/>
                </a:lnTo>
                <a:cubicBezTo>
                  <a:pt x="31436" y="34612"/>
                  <a:pt x="31453" y="34554"/>
                  <a:pt x="31457" y="34530"/>
                </a:cubicBezTo>
                <a:cubicBezTo>
                  <a:pt x="31481" y="34292"/>
                  <a:pt x="31529" y="34078"/>
                  <a:pt x="31576" y="33840"/>
                </a:cubicBezTo>
                <a:cubicBezTo>
                  <a:pt x="31660" y="33340"/>
                  <a:pt x="31767" y="32851"/>
                  <a:pt x="31886" y="32375"/>
                </a:cubicBezTo>
                <a:cubicBezTo>
                  <a:pt x="32072" y="31654"/>
                  <a:pt x="32281" y="30943"/>
                  <a:pt x="32523" y="30243"/>
                </a:cubicBezTo>
                <a:lnTo>
                  <a:pt x="32523" y="30243"/>
                </a:lnTo>
                <a:cubicBezTo>
                  <a:pt x="35968" y="29081"/>
                  <a:pt x="39071" y="26757"/>
                  <a:pt x="40042" y="23076"/>
                </a:cubicBezTo>
                <a:cubicBezTo>
                  <a:pt x="40339" y="21957"/>
                  <a:pt x="39673" y="20814"/>
                  <a:pt x="38577" y="20469"/>
                </a:cubicBezTo>
                <a:cubicBezTo>
                  <a:pt x="38071" y="20316"/>
                  <a:pt x="37565" y="20246"/>
                  <a:pt x="37067" y="20246"/>
                </a:cubicBezTo>
                <a:cubicBezTo>
                  <a:pt x="35080" y="20246"/>
                  <a:pt x="33209" y="21365"/>
                  <a:pt x="31886" y="22850"/>
                </a:cubicBezTo>
                <a:cubicBezTo>
                  <a:pt x="30887" y="23972"/>
                  <a:pt x="30112" y="25261"/>
                  <a:pt x="29480" y="26624"/>
                </a:cubicBezTo>
                <a:lnTo>
                  <a:pt x="29480" y="26624"/>
                </a:lnTo>
                <a:cubicBezTo>
                  <a:pt x="29212" y="26682"/>
                  <a:pt x="28942" y="26733"/>
                  <a:pt x="28671" y="26779"/>
                </a:cubicBezTo>
                <a:lnTo>
                  <a:pt x="28289" y="26842"/>
                </a:lnTo>
                <a:lnTo>
                  <a:pt x="28289" y="26842"/>
                </a:lnTo>
                <a:cubicBezTo>
                  <a:pt x="28229" y="26855"/>
                  <a:pt x="28175" y="26864"/>
                  <a:pt x="28120" y="26869"/>
                </a:cubicBezTo>
                <a:lnTo>
                  <a:pt x="28120" y="26869"/>
                </a:lnTo>
                <a:lnTo>
                  <a:pt x="28289" y="26842"/>
                </a:lnTo>
                <a:lnTo>
                  <a:pt x="28289" y="26842"/>
                </a:lnTo>
                <a:cubicBezTo>
                  <a:pt x="28293" y="26841"/>
                  <a:pt x="28298" y="26840"/>
                  <a:pt x="28302" y="26839"/>
                </a:cubicBezTo>
                <a:lnTo>
                  <a:pt x="28302" y="26839"/>
                </a:lnTo>
                <a:cubicBezTo>
                  <a:pt x="27971" y="26871"/>
                  <a:pt x="27898" y="26882"/>
                  <a:pt x="27922" y="26884"/>
                </a:cubicBezTo>
                <a:lnTo>
                  <a:pt x="27922" y="26884"/>
                </a:lnTo>
                <a:cubicBezTo>
                  <a:pt x="27950" y="26881"/>
                  <a:pt x="27977" y="26878"/>
                  <a:pt x="28004" y="26874"/>
                </a:cubicBezTo>
                <a:cubicBezTo>
                  <a:pt x="28046" y="26874"/>
                  <a:pt x="28083" y="26873"/>
                  <a:pt x="28120" y="26869"/>
                </a:cubicBezTo>
                <a:lnTo>
                  <a:pt x="28120" y="26869"/>
                </a:lnTo>
                <a:lnTo>
                  <a:pt x="28088" y="26874"/>
                </a:lnTo>
                <a:cubicBezTo>
                  <a:pt x="28034" y="26879"/>
                  <a:pt x="27959" y="26884"/>
                  <a:pt x="27930" y="26884"/>
                </a:cubicBezTo>
                <a:cubicBezTo>
                  <a:pt x="27927" y="26884"/>
                  <a:pt x="27924" y="26884"/>
                  <a:pt x="27922" y="26884"/>
                </a:cubicBezTo>
                <a:lnTo>
                  <a:pt x="27922" y="26884"/>
                </a:lnTo>
                <a:cubicBezTo>
                  <a:pt x="27543" y="26927"/>
                  <a:pt x="27155" y="26959"/>
                  <a:pt x="26778" y="26982"/>
                </a:cubicBezTo>
                <a:cubicBezTo>
                  <a:pt x="26215" y="27018"/>
                  <a:pt x="25650" y="27034"/>
                  <a:pt x="25085" y="27034"/>
                </a:cubicBezTo>
                <a:cubicBezTo>
                  <a:pt x="23787" y="27034"/>
                  <a:pt x="22484" y="26948"/>
                  <a:pt x="21182" y="26815"/>
                </a:cubicBezTo>
                <a:cubicBezTo>
                  <a:pt x="20944" y="26779"/>
                  <a:pt x="20706" y="26767"/>
                  <a:pt x="20492" y="26744"/>
                </a:cubicBezTo>
                <a:cubicBezTo>
                  <a:pt x="20366" y="26723"/>
                  <a:pt x="20249" y="26711"/>
                  <a:pt x="20142" y="26700"/>
                </a:cubicBezTo>
                <a:lnTo>
                  <a:pt x="20142" y="26700"/>
                </a:lnTo>
                <a:cubicBezTo>
                  <a:pt x="19589" y="26619"/>
                  <a:pt x="19046" y="26526"/>
                  <a:pt x="18491" y="26410"/>
                </a:cubicBezTo>
                <a:cubicBezTo>
                  <a:pt x="17467" y="26208"/>
                  <a:pt x="16467" y="25946"/>
                  <a:pt x="15467" y="25624"/>
                </a:cubicBezTo>
                <a:cubicBezTo>
                  <a:pt x="15027" y="25470"/>
                  <a:pt x="14598" y="25327"/>
                  <a:pt x="14146" y="25148"/>
                </a:cubicBezTo>
                <a:cubicBezTo>
                  <a:pt x="14027" y="25100"/>
                  <a:pt x="13907" y="25041"/>
                  <a:pt x="13788" y="24993"/>
                </a:cubicBezTo>
                <a:cubicBezTo>
                  <a:pt x="13526" y="24874"/>
                  <a:pt x="13265" y="24755"/>
                  <a:pt x="13015" y="24636"/>
                </a:cubicBezTo>
                <a:cubicBezTo>
                  <a:pt x="12193" y="24243"/>
                  <a:pt x="11407" y="23791"/>
                  <a:pt x="10669" y="23291"/>
                </a:cubicBezTo>
                <a:cubicBezTo>
                  <a:pt x="10502" y="23172"/>
                  <a:pt x="10336" y="23065"/>
                  <a:pt x="10169" y="22945"/>
                </a:cubicBezTo>
                <a:cubicBezTo>
                  <a:pt x="10117" y="22904"/>
                  <a:pt x="9957" y="22754"/>
                  <a:pt x="9877" y="22716"/>
                </a:cubicBezTo>
                <a:lnTo>
                  <a:pt x="9877" y="22716"/>
                </a:lnTo>
                <a:cubicBezTo>
                  <a:pt x="9550" y="22443"/>
                  <a:pt x="9223" y="22170"/>
                  <a:pt x="8907" y="21886"/>
                </a:cubicBezTo>
                <a:cubicBezTo>
                  <a:pt x="8597" y="21600"/>
                  <a:pt x="8300" y="21302"/>
                  <a:pt x="8014" y="20993"/>
                </a:cubicBezTo>
                <a:lnTo>
                  <a:pt x="7573" y="20505"/>
                </a:lnTo>
                <a:cubicBezTo>
                  <a:pt x="7454" y="20374"/>
                  <a:pt x="7300" y="20076"/>
                  <a:pt x="7157" y="19993"/>
                </a:cubicBezTo>
                <a:lnTo>
                  <a:pt x="7157" y="19993"/>
                </a:lnTo>
                <a:cubicBezTo>
                  <a:pt x="7216" y="20076"/>
                  <a:pt x="7276" y="20147"/>
                  <a:pt x="7311" y="20219"/>
                </a:cubicBezTo>
                <a:cubicBezTo>
                  <a:pt x="7252" y="20147"/>
                  <a:pt x="7216" y="20088"/>
                  <a:pt x="7157" y="20017"/>
                </a:cubicBezTo>
                <a:cubicBezTo>
                  <a:pt x="7109" y="19933"/>
                  <a:pt x="7049" y="19862"/>
                  <a:pt x="7002" y="19802"/>
                </a:cubicBezTo>
                <a:cubicBezTo>
                  <a:pt x="6871" y="19624"/>
                  <a:pt x="6752" y="19445"/>
                  <a:pt x="6633" y="19255"/>
                </a:cubicBezTo>
                <a:cubicBezTo>
                  <a:pt x="6395" y="18885"/>
                  <a:pt x="6168" y="18504"/>
                  <a:pt x="5978" y="18123"/>
                </a:cubicBezTo>
                <a:cubicBezTo>
                  <a:pt x="5871" y="17933"/>
                  <a:pt x="5787" y="17731"/>
                  <a:pt x="5692" y="17528"/>
                </a:cubicBezTo>
                <a:cubicBezTo>
                  <a:pt x="5675" y="17486"/>
                  <a:pt x="5600" y="17281"/>
                  <a:pt x="5594" y="17281"/>
                </a:cubicBezTo>
                <a:lnTo>
                  <a:pt x="5594" y="17281"/>
                </a:lnTo>
                <a:cubicBezTo>
                  <a:pt x="5591" y="17281"/>
                  <a:pt x="5601" y="17318"/>
                  <a:pt x="5633" y="17421"/>
                </a:cubicBezTo>
                <a:cubicBezTo>
                  <a:pt x="5664" y="17522"/>
                  <a:pt x="5675" y="17559"/>
                  <a:pt x="5674" y="17559"/>
                </a:cubicBezTo>
                <a:cubicBezTo>
                  <a:pt x="5672" y="17559"/>
                  <a:pt x="5602" y="17344"/>
                  <a:pt x="5585" y="17302"/>
                </a:cubicBezTo>
                <a:cubicBezTo>
                  <a:pt x="5430" y="16897"/>
                  <a:pt x="5287" y="16480"/>
                  <a:pt x="5180" y="16052"/>
                </a:cubicBezTo>
                <a:cubicBezTo>
                  <a:pt x="5040" y="15600"/>
                  <a:pt x="4871" y="15071"/>
                  <a:pt x="4840" y="14577"/>
                </a:cubicBezTo>
                <a:lnTo>
                  <a:pt x="4840" y="14577"/>
                </a:lnTo>
                <a:cubicBezTo>
                  <a:pt x="4841" y="14497"/>
                  <a:pt x="4840" y="14385"/>
                  <a:pt x="4835" y="14337"/>
                </a:cubicBezTo>
                <a:cubicBezTo>
                  <a:pt x="4823" y="14182"/>
                  <a:pt x="4799" y="14016"/>
                  <a:pt x="4787" y="13861"/>
                </a:cubicBezTo>
                <a:cubicBezTo>
                  <a:pt x="4775" y="13563"/>
                  <a:pt x="4763" y="13266"/>
                  <a:pt x="4763" y="12992"/>
                </a:cubicBezTo>
                <a:cubicBezTo>
                  <a:pt x="4763" y="12361"/>
                  <a:pt x="4787" y="11754"/>
                  <a:pt x="4847" y="11123"/>
                </a:cubicBezTo>
                <a:cubicBezTo>
                  <a:pt x="4859" y="11027"/>
                  <a:pt x="4883" y="10920"/>
                  <a:pt x="4883" y="10801"/>
                </a:cubicBezTo>
                <a:cubicBezTo>
                  <a:pt x="4883" y="10788"/>
                  <a:pt x="4884" y="10776"/>
                  <a:pt x="4885" y="10765"/>
                </a:cubicBezTo>
                <a:lnTo>
                  <a:pt x="4885" y="10765"/>
                </a:lnTo>
                <a:cubicBezTo>
                  <a:pt x="4888" y="10748"/>
                  <a:pt x="4891" y="10729"/>
                  <a:pt x="4894" y="10706"/>
                </a:cubicBezTo>
                <a:cubicBezTo>
                  <a:pt x="4942" y="10384"/>
                  <a:pt x="5002" y="10075"/>
                  <a:pt x="5061" y="9741"/>
                </a:cubicBezTo>
                <a:cubicBezTo>
                  <a:pt x="5514" y="7301"/>
                  <a:pt x="6335" y="4955"/>
                  <a:pt x="7216" y="2645"/>
                </a:cubicBezTo>
                <a:cubicBezTo>
                  <a:pt x="7597" y="1598"/>
                  <a:pt x="6788" y="276"/>
                  <a:pt x="5740" y="38"/>
                </a:cubicBezTo>
                <a:cubicBezTo>
                  <a:pt x="5593" y="13"/>
                  <a:pt x="5449" y="0"/>
                  <a:pt x="5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p:nvPr/>
        </p:nvSpPr>
        <p:spPr>
          <a:xfrm>
            <a:off x="283800" y="4539425"/>
            <a:ext cx="354300" cy="35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a:off x="8817925" y="4415125"/>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p:nvPr/>
        </p:nvSpPr>
        <p:spPr>
          <a:xfrm>
            <a:off x="8355900" y="46594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p:nvPr/>
        </p:nvSpPr>
        <p:spPr>
          <a:xfrm>
            <a:off x="8598150" y="124017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
          <p:cNvSpPr/>
          <p:nvPr/>
        </p:nvSpPr>
        <p:spPr>
          <a:xfrm>
            <a:off x="1900400" y="4773425"/>
            <a:ext cx="120300" cy="120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2274825" y="3261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p:nvPr/>
        </p:nvSpPr>
        <p:spPr>
          <a:xfrm>
            <a:off x="638100" y="66775"/>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a:off x="8679100" y="326125"/>
            <a:ext cx="72300" cy="7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bg>
      <p:bgPr>
        <a:solidFill>
          <a:schemeClr val="dk1"/>
        </a:solidFill>
      </p:bgPr>
    </p:bg>
    <p:spTree>
      <p:nvGrpSpPr>
        <p:cNvPr id="212" name="Shape 212"/>
        <p:cNvGrpSpPr/>
        <p:nvPr/>
      </p:nvGrpSpPr>
      <p:grpSpPr>
        <a:xfrm>
          <a:off x="0" y="0"/>
          <a:ext cx="0" cy="0"/>
          <a:chOff x="0" y="0"/>
          <a:chExt cx="0" cy="0"/>
        </a:xfrm>
      </p:grpSpPr>
      <p:sp>
        <p:nvSpPr>
          <p:cNvPr id="213" name="Google Shape;213;p20"/>
          <p:cNvSpPr txBox="1"/>
          <p:nvPr>
            <p:ph idx="1" type="body"/>
          </p:nvPr>
        </p:nvSpPr>
        <p:spPr>
          <a:xfrm>
            <a:off x="720000" y="2021100"/>
            <a:ext cx="3729600" cy="2583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1600"/>
              </a:spcBef>
              <a:spcAft>
                <a:spcPts val="0"/>
              </a:spcAft>
              <a:buClr>
                <a:srgbClr val="434343"/>
              </a:buClr>
              <a:buSzPts val="1400"/>
              <a:buChar char="■"/>
              <a:defRPr>
                <a:solidFill>
                  <a:srgbClr val="434343"/>
                </a:solidFill>
              </a:defRPr>
            </a:lvl3pPr>
            <a:lvl4pPr indent="-317500" lvl="3" marL="1828800" rtl="0">
              <a:lnSpc>
                <a:spcPct val="115000"/>
              </a:lnSpc>
              <a:spcBef>
                <a:spcPts val="1600"/>
              </a:spcBef>
              <a:spcAft>
                <a:spcPts val="0"/>
              </a:spcAft>
              <a:buClr>
                <a:srgbClr val="434343"/>
              </a:buClr>
              <a:buSzPts val="1400"/>
              <a:buChar char="●"/>
              <a:defRPr>
                <a:solidFill>
                  <a:srgbClr val="434343"/>
                </a:solidFill>
              </a:defRPr>
            </a:lvl4pPr>
            <a:lvl5pPr indent="-317500" lvl="4" marL="2286000" rtl="0">
              <a:lnSpc>
                <a:spcPct val="115000"/>
              </a:lnSpc>
              <a:spcBef>
                <a:spcPts val="1600"/>
              </a:spcBef>
              <a:spcAft>
                <a:spcPts val="0"/>
              </a:spcAft>
              <a:buClr>
                <a:srgbClr val="434343"/>
              </a:buClr>
              <a:buSzPts val="1400"/>
              <a:buChar char="○"/>
              <a:defRPr>
                <a:solidFill>
                  <a:srgbClr val="434343"/>
                </a:solidFill>
              </a:defRPr>
            </a:lvl5pPr>
            <a:lvl6pPr indent="-317500" lvl="5" marL="2743200" rtl="0">
              <a:lnSpc>
                <a:spcPct val="115000"/>
              </a:lnSpc>
              <a:spcBef>
                <a:spcPts val="1600"/>
              </a:spcBef>
              <a:spcAft>
                <a:spcPts val="0"/>
              </a:spcAft>
              <a:buClr>
                <a:srgbClr val="434343"/>
              </a:buClr>
              <a:buSzPts val="1400"/>
              <a:buChar char="■"/>
              <a:defRPr>
                <a:solidFill>
                  <a:srgbClr val="434343"/>
                </a:solidFill>
              </a:defRPr>
            </a:lvl6pPr>
            <a:lvl7pPr indent="-317500" lvl="6" marL="3200400" rtl="0">
              <a:lnSpc>
                <a:spcPct val="115000"/>
              </a:lnSpc>
              <a:spcBef>
                <a:spcPts val="1600"/>
              </a:spcBef>
              <a:spcAft>
                <a:spcPts val="0"/>
              </a:spcAft>
              <a:buClr>
                <a:srgbClr val="434343"/>
              </a:buClr>
              <a:buSzPts val="1400"/>
              <a:buChar char="●"/>
              <a:defRPr>
                <a:solidFill>
                  <a:srgbClr val="434343"/>
                </a:solidFill>
              </a:defRPr>
            </a:lvl7pPr>
            <a:lvl8pPr indent="-317500" lvl="7" marL="3657600" rtl="0">
              <a:lnSpc>
                <a:spcPct val="115000"/>
              </a:lnSpc>
              <a:spcBef>
                <a:spcPts val="1600"/>
              </a:spcBef>
              <a:spcAft>
                <a:spcPts val="0"/>
              </a:spcAft>
              <a:buClr>
                <a:srgbClr val="434343"/>
              </a:buClr>
              <a:buSzPts val="1400"/>
              <a:buChar char="○"/>
              <a:defRPr>
                <a:solidFill>
                  <a:srgbClr val="434343"/>
                </a:solidFill>
              </a:defRPr>
            </a:lvl8pPr>
            <a:lvl9pPr indent="-317500" lvl="8" marL="4114800" rtl="0">
              <a:lnSpc>
                <a:spcPct val="115000"/>
              </a:lnSpc>
              <a:spcBef>
                <a:spcPts val="1600"/>
              </a:spcBef>
              <a:spcAft>
                <a:spcPts val="1600"/>
              </a:spcAft>
              <a:buClr>
                <a:srgbClr val="434343"/>
              </a:buClr>
              <a:buSzPts val="1400"/>
              <a:buChar char="■"/>
              <a:defRPr>
                <a:solidFill>
                  <a:srgbClr val="434343"/>
                </a:solidFill>
              </a:defRPr>
            </a:lvl9pPr>
          </a:lstStyle>
          <a:p/>
        </p:txBody>
      </p:sp>
      <p:sp>
        <p:nvSpPr>
          <p:cNvPr id="214" name="Google Shape;214;p20"/>
          <p:cNvSpPr txBox="1"/>
          <p:nvPr>
            <p:ph idx="2" type="body"/>
          </p:nvPr>
        </p:nvSpPr>
        <p:spPr>
          <a:xfrm>
            <a:off x="4694500" y="2021100"/>
            <a:ext cx="3729600" cy="2583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a:solidFill>
                  <a:schemeClr val="dk1"/>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1600"/>
              </a:spcBef>
              <a:spcAft>
                <a:spcPts val="0"/>
              </a:spcAft>
              <a:buClr>
                <a:srgbClr val="434343"/>
              </a:buClr>
              <a:buSzPts val="1400"/>
              <a:buChar char="■"/>
              <a:defRPr>
                <a:solidFill>
                  <a:srgbClr val="434343"/>
                </a:solidFill>
              </a:defRPr>
            </a:lvl3pPr>
            <a:lvl4pPr indent="-317500" lvl="3" marL="1828800" rtl="0">
              <a:lnSpc>
                <a:spcPct val="115000"/>
              </a:lnSpc>
              <a:spcBef>
                <a:spcPts val="1600"/>
              </a:spcBef>
              <a:spcAft>
                <a:spcPts val="0"/>
              </a:spcAft>
              <a:buClr>
                <a:srgbClr val="434343"/>
              </a:buClr>
              <a:buSzPts val="1400"/>
              <a:buChar char="●"/>
              <a:defRPr>
                <a:solidFill>
                  <a:srgbClr val="434343"/>
                </a:solidFill>
              </a:defRPr>
            </a:lvl4pPr>
            <a:lvl5pPr indent="-317500" lvl="4" marL="2286000" rtl="0">
              <a:lnSpc>
                <a:spcPct val="115000"/>
              </a:lnSpc>
              <a:spcBef>
                <a:spcPts val="1600"/>
              </a:spcBef>
              <a:spcAft>
                <a:spcPts val="0"/>
              </a:spcAft>
              <a:buClr>
                <a:srgbClr val="434343"/>
              </a:buClr>
              <a:buSzPts val="1400"/>
              <a:buChar char="○"/>
              <a:defRPr>
                <a:solidFill>
                  <a:srgbClr val="434343"/>
                </a:solidFill>
              </a:defRPr>
            </a:lvl5pPr>
            <a:lvl6pPr indent="-317500" lvl="5" marL="2743200" rtl="0">
              <a:lnSpc>
                <a:spcPct val="115000"/>
              </a:lnSpc>
              <a:spcBef>
                <a:spcPts val="1600"/>
              </a:spcBef>
              <a:spcAft>
                <a:spcPts val="0"/>
              </a:spcAft>
              <a:buClr>
                <a:srgbClr val="434343"/>
              </a:buClr>
              <a:buSzPts val="1400"/>
              <a:buChar char="■"/>
              <a:defRPr>
                <a:solidFill>
                  <a:srgbClr val="434343"/>
                </a:solidFill>
              </a:defRPr>
            </a:lvl6pPr>
            <a:lvl7pPr indent="-317500" lvl="6" marL="3200400" rtl="0">
              <a:lnSpc>
                <a:spcPct val="115000"/>
              </a:lnSpc>
              <a:spcBef>
                <a:spcPts val="1600"/>
              </a:spcBef>
              <a:spcAft>
                <a:spcPts val="0"/>
              </a:spcAft>
              <a:buClr>
                <a:srgbClr val="434343"/>
              </a:buClr>
              <a:buSzPts val="1400"/>
              <a:buChar char="●"/>
              <a:defRPr>
                <a:solidFill>
                  <a:srgbClr val="434343"/>
                </a:solidFill>
              </a:defRPr>
            </a:lvl7pPr>
            <a:lvl8pPr indent="-317500" lvl="7" marL="3657600" rtl="0">
              <a:lnSpc>
                <a:spcPct val="115000"/>
              </a:lnSpc>
              <a:spcBef>
                <a:spcPts val="1600"/>
              </a:spcBef>
              <a:spcAft>
                <a:spcPts val="0"/>
              </a:spcAft>
              <a:buClr>
                <a:srgbClr val="434343"/>
              </a:buClr>
              <a:buSzPts val="1400"/>
              <a:buChar char="○"/>
              <a:defRPr>
                <a:solidFill>
                  <a:srgbClr val="434343"/>
                </a:solidFill>
              </a:defRPr>
            </a:lvl8pPr>
            <a:lvl9pPr indent="-317500" lvl="8" marL="4114800" rtl="0">
              <a:lnSpc>
                <a:spcPct val="115000"/>
              </a:lnSpc>
              <a:spcBef>
                <a:spcPts val="1600"/>
              </a:spcBef>
              <a:spcAft>
                <a:spcPts val="1600"/>
              </a:spcAft>
              <a:buClr>
                <a:srgbClr val="434343"/>
              </a:buClr>
              <a:buSzPts val="1400"/>
              <a:buChar char="■"/>
              <a:defRPr>
                <a:solidFill>
                  <a:srgbClr val="434343"/>
                </a:solidFill>
              </a:defRPr>
            </a:lvl9pPr>
          </a:lstStyle>
          <a:p/>
        </p:txBody>
      </p:sp>
      <p:sp>
        <p:nvSpPr>
          <p:cNvPr id="215" name="Google Shape;21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6" name="Google Shape;216;p20"/>
          <p:cNvSpPr/>
          <p:nvPr/>
        </p:nvSpPr>
        <p:spPr>
          <a:xfrm>
            <a:off x="-245750" y="341722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1528175" y="460410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333575" y="439972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7076650" y="-54250"/>
            <a:ext cx="2133325" cy="1640325"/>
          </a:xfrm>
          <a:custGeom>
            <a:rect b="b" l="l" r="r" t="t"/>
            <a:pathLst>
              <a:path extrusionOk="0" h="65613" w="85333">
                <a:moveTo>
                  <a:pt x="6813" y="3793"/>
                </a:moveTo>
                <a:cubicBezTo>
                  <a:pt x="6771" y="3832"/>
                  <a:pt x="6723" y="3872"/>
                  <a:pt x="6670" y="3911"/>
                </a:cubicBezTo>
                <a:lnTo>
                  <a:pt x="6670" y="3911"/>
                </a:lnTo>
                <a:cubicBezTo>
                  <a:pt x="6699" y="3882"/>
                  <a:pt x="6736" y="3848"/>
                  <a:pt x="6775" y="3820"/>
                </a:cubicBezTo>
                <a:cubicBezTo>
                  <a:pt x="6788" y="3811"/>
                  <a:pt x="6801" y="3802"/>
                  <a:pt x="6813" y="3793"/>
                </a:cubicBezTo>
                <a:close/>
                <a:moveTo>
                  <a:pt x="5946" y="4661"/>
                </a:moveTo>
                <a:cubicBezTo>
                  <a:pt x="5893" y="4730"/>
                  <a:pt x="5836" y="4801"/>
                  <a:pt x="5787" y="4880"/>
                </a:cubicBezTo>
                <a:cubicBezTo>
                  <a:pt x="5783" y="4886"/>
                  <a:pt x="5779" y="4892"/>
                  <a:pt x="5775" y="4898"/>
                </a:cubicBezTo>
                <a:lnTo>
                  <a:pt x="5775" y="4898"/>
                </a:lnTo>
                <a:cubicBezTo>
                  <a:pt x="5781" y="4875"/>
                  <a:pt x="5807" y="4825"/>
                  <a:pt x="5846" y="4773"/>
                </a:cubicBezTo>
                <a:cubicBezTo>
                  <a:pt x="5879" y="4736"/>
                  <a:pt x="5912" y="4699"/>
                  <a:pt x="5946" y="4661"/>
                </a:cubicBezTo>
                <a:close/>
                <a:moveTo>
                  <a:pt x="4726" y="7519"/>
                </a:moveTo>
                <a:cubicBezTo>
                  <a:pt x="4726" y="7522"/>
                  <a:pt x="4726" y="7524"/>
                  <a:pt x="4725" y="7526"/>
                </a:cubicBezTo>
                <a:lnTo>
                  <a:pt x="4725" y="7526"/>
                </a:lnTo>
                <a:cubicBezTo>
                  <a:pt x="4726" y="7524"/>
                  <a:pt x="4726" y="7522"/>
                  <a:pt x="4726" y="7519"/>
                </a:cubicBezTo>
                <a:close/>
                <a:moveTo>
                  <a:pt x="4750" y="9613"/>
                </a:moveTo>
                <a:cubicBezTo>
                  <a:pt x="4751" y="9616"/>
                  <a:pt x="4751" y="9618"/>
                  <a:pt x="4751" y="9619"/>
                </a:cubicBezTo>
                <a:cubicBezTo>
                  <a:pt x="4751" y="9617"/>
                  <a:pt x="4750" y="9615"/>
                  <a:pt x="4750" y="9613"/>
                </a:cubicBezTo>
                <a:close/>
                <a:moveTo>
                  <a:pt x="5081" y="10730"/>
                </a:moveTo>
                <a:lnTo>
                  <a:pt x="5081" y="10730"/>
                </a:lnTo>
                <a:cubicBezTo>
                  <a:pt x="5077" y="10730"/>
                  <a:pt x="5106" y="10830"/>
                  <a:pt x="5143" y="10914"/>
                </a:cubicBezTo>
                <a:lnTo>
                  <a:pt x="5143" y="10914"/>
                </a:lnTo>
                <a:cubicBezTo>
                  <a:pt x="5101" y="10779"/>
                  <a:pt x="5083" y="10730"/>
                  <a:pt x="5081" y="10730"/>
                </a:cubicBezTo>
                <a:close/>
                <a:moveTo>
                  <a:pt x="5710" y="11892"/>
                </a:moveTo>
                <a:lnTo>
                  <a:pt x="5710" y="11892"/>
                </a:lnTo>
                <a:cubicBezTo>
                  <a:pt x="5703" y="11892"/>
                  <a:pt x="5778" y="12021"/>
                  <a:pt x="5846" y="12095"/>
                </a:cubicBezTo>
                <a:cubicBezTo>
                  <a:pt x="5847" y="12096"/>
                  <a:pt x="5848" y="12097"/>
                  <a:pt x="5848" y="12098"/>
                </a:cubicBezTo>
                <a:lnTo>
                  <a:pt x="5848" y="12098"/>
                </a:lnTo>
                <a:cubicBezTo>
                  <a:pt x="5753" y="11945"/>
                  <a:pt x="5714" y="11892"/>
                  <a:pt x="5710" y="11892"/>
                </a:cubicBezTo>
                <a:close/>
                <a:moveTo>
                  <a:pt x="6656" y="12916"/>
                </a:moveTo>
                <a:cubicBezTo>
                  <a:pt x="6662" y="12916"/>
                  <a:pt x="6738" y="12983"/>
                  <a:pt x="6796" y="13034"/>
                </a:cubicBezTo>
                <a:lnTo>
                  <a:pt x="6796" y="13034"/>
                </a:lnTo>
                <a:cubicBezTo>
                  <a:pt x="6716" y="12978"/>
                  <a:pt x="6644" y="12923"/>
                  <a:pt x="6656" y="12917"/>
                </a:cubicBezTo>
                <a:cubicBezTo>
                  <a:pt x="6656" y="12917"/>
                  <a:pt x="6656" y="12916"/>
                  <a:pt x="6656" y="12916"/>
                </a:cubicBezTo>
                <a:close/>
                <a:moveTo>
                  <a:pt x="79569" y="60718"/>
                </a:moveTo>
                <a:cubicBezTo>
                  <a:pt x="79632" y="60741"/>
                  <a:pt x="79700" y="60763"/>
                  <a:pt x="79751" y="60798"/>
                </a:cubicBezTo>
                <a:lnTo>
                  <a:pt x="79751" y="60798"/>
                </a:lnTo>
                <a:cubicBezTo>
                  <a:pt x="79723" y="60788"/>
                  <a:pt x="79694" y="60778"/>
                  <a:pt x="79665" y="60768"/>
                </a:cubicBezTo>
                <a:cubicBezTo>
                  <a:pt x="79627" y="60752"/>
                  <a:pt x="79595" y="60735"/>
                  <a:pt x="79569" y="60718"/>
                </a:cubicBezTo>
                <a:close/>
                <a:moveTo>
                  <a:pt x="81624" y="61284"/>
                </a:moveTo>
                <a:cubicBezTo>
                  <a:pt x="81595" y="61284"/>
                  <a:pt x="81643" y="61307"/>
                  <a:pt x="81714" y="61323"/>
                </a:cubicBezTo>
                <a:lnTo>
                  <a:pt x="81714" y="61323"/>
                </a:lnTo>
                <a:cubicBezTo>
                  <a:pt x="81770" y="61328"/>
                  <a:pt x="81826" y="61333"/>
                  <a:pt x="81879" y="61345"/>
                </a:cubicBezTo>
                <a:lnTo>
                  <a:pt x="81879" y="61345"/>
                </a:lnTo>
                <a:cubicBezTo>
                  <a:pt x="81722" y="61300"/>
                  <a:pt x="81647" y="61284"/>
                  <a:pt x="81624" y="61284"/>
                </a:cubicBezTo>
                <a:close/>
                <a:moveTo>
                  <a:pt x="5658" y="0"/>
                </a:moveTo>
                <a:cubicBezTo>
                  <a:pt x="5310" y="0"/>
                  <a:pt x="4963" y="92"/>
                  <a:pt x="4656" y="308"/>
                </a:cubicBezTo>
                <a:cubicBezTo>
                  <a:pt x="1357" y="2677"/>
                  <a:pt x="0" y="6678"/>
                  <a:pt x="655" y="10619"/>
                </a:cubicBezTo>
                <a:cubicBezTo>
                  <a:pt x="965" y="12464"/>
                  <a:pt x="1881" y="14250"/>
                  <a:pt x="3215" y="15584"/>
                </a:cubicBezTo>
                <a:cubicBezTo>
                  <a:pt x="4810" y="17179"/>
                  <a:pt x="6906" y="18156"/>
                  <a:pt x="9061" y="18727"/>
                </a:cubicBezTo>
                <a:cubicBezTo>
                  <a:pt x="11311" y="19299"/>
                  <a:pt x="13692" y="19513"/>
                  <a:pt x="16014" y="19596"/>
                </a:cubicBezTo>
                <a:cubicBezTo>
                  <a:pt x="16821" y="19631"/>
                  <a:pt x="17626" y="19647"/>
                  <a:pt x="18431" y="19647"/>
                </a:cubicBezTo>
                <a:cubicBezTo>
                  <a:pt x="20073" y="19647"/>
                  <a:pt x="21714" y="19581"/>
                  <a:pt x="23360" y="19477"/>
                </a:cubicBezTo>
                <a:cubicBezTo>
                  <a:pt x="28278" y="19179"/>
                  <a:pt x="33171" y="18572"/>
                  <a:pt x="38100" y="18441"/>
                </a:cubicBezTo>
                <a:cubicBezTo>
                  <a:pt x="38720" y="18423"/>
                  <a:pt x="39338" y="18413"/>
                  <a:pt x="39956" y="18413"/>
                </a:cubicBezTo>
                <a:cubicBezTo>
                  <a:pt x="41369" y="18413"/>
                  <a:pt x="42780" y="18467"/>
                  <a:pt x="44196" y="18608"/>
                </a:cubicBezTo>
                <a:cubicBezTo>
                  <a:pt x="44637" y="18644"/>
                  <a:pt x="45053" y="18691"/>
                  <a:pt x="45482" y="18739"/>
                </a:cubicBezTo>
                <a:cubicBezTo>
                  <a:pt x="45493" y="18739"/>
                  <a:pt x="45514" y="18741"/>
                  <a:pt x="45541" y="18744"/>
                </a:cubicBezTo>
                <a:lnTo>
                  <a:pt x="45541" y="18744"/>
                </a:lnTo>
                <a:cubicBezTo>
                  <a:pt x="45452" y="18730"/>
                  <a:pt x="45422" y="18725"/>
                  <a:pt x="45425" y="18725"/>
                </a:cubicBezTo>
                <a:cubicBezTo>
                  <a:pt x="45432" y="18725"/>
                  <a:pt x="45555" y="18742"/>
                  <a:pt x="45631" y="18754"/>
                </a:cubicBezTo>
                <a:lnTo>
                  <a:pt x="45631" y="18754"/>
                </a:lnTo>
                <a:cubicBezTo>
                  <a:pt x="45600" y="18750"/>
                  <a:pt x="45568" y="18746"/>
                  <a:pt x="45541" y="18744"/>
                </a:cubicBezTo>
                <a:lnTo>
                  <a:pt x="45541" y="18744"/>
                </a:lnTo>
                <a:cubicBezTo>
                  <a:pt x="45556" y="18746"/>
                  <a:pt x="45572" y="18748"/>
                  <a:pt x="45589" y="18751"/>
                </a:cubicBezTo>
                <a:cubicBezTo>
                  <a:pt x="45628" y="18756"/>
                  <a:pt x="45659" y="18759"/>
                  <a:pt x="45682" y="18762"/>
                </a:cubicBezTo>
                <a:lnTo>
                  <a:pt x="45682" y="18762"/>
                </a:lnTo>
                <a:cubicBezTo>
                  <a:pt x="45672" y="18760"/>
                  <a:pt x="45653" y="18757"/>
                  <a:pt x="45631" y="18754"/>
                </a:cubicBezTo>
                <a:lnTo>
                  <a:pt x="45631" y="18754"/>
                </a:lnTo>
                <a:cubicBezTo>
                  <a:pt x="45694" y="18761"/>
                  <a:pt x="45750" y="18769"/>
                  <a:pt x="45745" y="18769"/>
                </a:cubicBezTo>
                <a:cubicBezTo>
                  <a:pt x="45742" y="18769"/>
                  <a:pt x="45724" y="18767"/>
                  <a:pt x="45682" y="18762"/>
                </a:cubicBezTo>
                <a:lnTo>
                  <a:pt x="45682" y="18762"/>
                </a:lnTo>
                <a:cubicBezTo>
                  <a:pt x="45683" y="18762"/>
                  <a:pt x="45684" y="18763"/>
                  <a:pt x="45684" y="18763"/>
                </a:cubicBezTo>
                <a:cubicBezTo>
                  <a:pt x="45946" y="18798"/>
                  <a:pt x="46196" y="18846"/>
                  <a:pt x="46446" y="18882"/>
                </a:cubicBezTo>
                <a:cubicBezTo>
                  <a:pt x="47387" y="19037"/>
                  <a:pt x="48304" y="19227"/>
                  <a:pt x="49233" y="19453"/>
                </a:cubicBezTo>
                <a:cubicBezTo>
                  <a:pt x="50114" y="19656"/>
                  <a:pt x="50971" y="19918"/>
                  <a:pt x="51816" y="20180"/>
                </a:cubicBezTo>
                <a:cubicBezTo>
                  <a:pt x="52233" y="20311"/>
                  <a:pt x="52673" y="20465"/>
                  <a:pt x="53090" y="20620"/>
                </a:cubicBezTo>
                <a:cubicBezTo>
                  <a:pt x="53304" y="20715"/>
                  <a:pt x="53519" y="20787"/>
                  <a:pt x="53721" y="20882"/>
                </a:cubicBezTo>
                <a:cubicBezTo>
                  <a:pt x="53769" y="20896"/>
                  <a:pt x="53813" y="20913"/>
                  <a:pt x="53858" y="20931"/>
                </a:cubicBezTo>
                <a:lnTo>
                  <a:pt x="53858" y="20931"/>
                </a:lnTo>
                <a:cubicBezTo>
                  <a:pt x="53929" y="20959"/>
                  <a:pt x="54002" y="20988"/>
                  <a:pt x="54043" y="21001"/>
                </a:cubicBezTo>
                <a:cubicBezTo>
                  <a:pt x="55637" y="21711"/>
                  <a:pt x="57140" y="22580"/>
                  <a:pt x="58541" y="23608"/>
                </a:cubicBezTo>
                <a:lnTo>
                  <a:pt x="58541" y="23608"/>
                </a:lnTo>
                <a:cubicBezTo>
                  <a:pt x="58565" y="23632"/>
                  <a:pt x="58590" y="23653"/>
                  <a:pt x="58616" y="23673"/>
                </a:cubicBezTo>
                <a:lnTo>
                  <a:pt x="58616" y="23673"/>
                </a:lnTo>
                <a:cubicBezTo>
                  <a:pt x="58600" y="23658"/>
                  <a:pt x="58581" y="23642"/>
                  <a:pt x="58562" y="23623"/>
                </a:cubicBezTo>
                <a:lnTo>
                  <a:pt x="58562" y="23623"/>
                </a:lnTo>
                <a:cubicBezTo>
                  <a:pt x="58587" y="23642"/>
                  <a:pt x="58613" y="23661"/>
                  <a:pt x="58638" y="23680"/>
                </a:cubicBezTo>
                <a:cubicBezTo>
                  <a:pt x="58675" y="23706"/>
                  <a:pt x="58713" y="23740"/>
                  <a:pt x="58737" y="23763"/>
                </a:cubicBezTo>
                <a:lnTo>
                  <a:pt x="58737" y="23763"/>
                </a:lnTo>
                <a:cubicBezTo>
                  <a:pt x="58698" y="23734"/>
                  <a:pt x="58657" y="23705"/>
                  <a:pt x="58616" y="23673"/>
                </a:cubicBezTo>
                <a:lnTo>
                  <a:pt x="58616" y="23673"/>
                </a:lnTo>
                <a:cubicBezTo>
                  <a:pt x="58714" y="23762"/>
                  <a:pt x="58754" y="23792"/>
                  <a:pt x="58760" y="23792"/>
                </a:cubicBezTo>
                <a:cubicBezTo>
                  <a:pt x="58763" y="23792"/>
                  <a:pt x="58754" y="23780"/>
                  <a:pt x="58737" y="23763"/>
                </a:cubicBezTo>
                <a:lnTo>
                  <a:pt x="58737" y="23763"/>
                </a:lnTo>
                <a:cubicBezTo>
                  <a:pt x="58752" y="23775"/>
                  <a:pt x="58767" y="23787"/>
                  <a:pt x="58781" y="23799"/>
                </a:cubicBezTo>
                <a:cubicBezTo>
                  <a:pt x="58948" y="23930"/>
                  <a:pt x="59103" y="24049"/>
                  <a:pt x="59258" y="24180"/>
                </a:cubicBezTo>
                <a:cubicBezTo>
                  <a:pt x="59603" y="24478"/>
                  <a:pt x="59936" y="24775"/>
                  <a:pt x="60258" y="25109"/>
                </a:cubicBezTo>
                <a:cubicBezTo>
                  <a:pt x="60567" y="25406"/>
                  <a:pt x="60853" y="25728"/>
                  <a:pt x="61139" y="26049"/>
                </a:cubicBezTo>
                <a:cubicBezTo>
                  <a:pt x="61282" y="26204"/>
                  <a:pt x="61436" y="26383"/>
                  <a:pt x="61567" y="26561"/>
                </a:cubicBezTo>
                <a:cubicBezTo>
                  <a:pt x="61627" y="26621"/>
                  <a:pt x="61675" y="26704"/>
                  <a:pt x="61722" y="26764"/>
                </a:cubicBezTo>
                <a:cubicBezTo>
                  <a:pt x="61572" y="26593"/>
                  <a:pt x="61519" y="26533"/>
                  <a:pt x="61517" y="26533"/>
                </a:cubicBezTo>
                <a:lnTo>
                  <a:pt x="61517" y="26533"/>
                </a:lnTo>
                <a:cubicBezTo>
                  <a:pt x="61514" y="26533"/>
                  <a:pt x="61703" y="26757"/>
                  <a:pt x="61758" y="26835"/>
                </a:cubicBezTo>
                <a:cubicBezTo>
                  <a:pt x="62341" y="27621"/>
                  <a:pt x="62853" y="28442"/>
                  <a:pt x="63282" y="29300"/>
                </a:cubicBezTo>
                <a:cubicBezTo>
                  <a:pt x="63401" y="29526"/>
                  <a:pt x="63508" y="29752"/>
                  <a:pt x="63603" y="29978"/>
                </a:cubicBezTo>
                <a:lnTo>
                  <a:pt x="63763" y="30329"/>
                </a:lnTo>
                <a:lnTo>
                  <a:pt x="63763" y="30329"/>
                </a:lnTo>
                <a:cubicBezTo>
                  <a:pt x="63765" y="30334"/>
                  <a:pt x="63767" y="30341"/>
                  <a:pt x="63770" y="30347"/>
                </a:cubicBezTo>
                <a:cubicBezTo>
                  <a:pt x="63984" y="30883"/>
                  <a:pt x="64187" y="31419"/>
                  <a:pt x="64365" y="31967"/>
                </a:cubicBezTo>
                <a:cubicBezTo>
                  <a:pt x="65056" y="34015"/>
                  <a:pt x="65473" y="36170"/>
                  <a:pt x="65782" y="38313"/>
                </a:cubicBezTo>
                <a:cubicBezTo>
                  <a:pt x="65801" y="38511"/>
                  <a:pt x="65835" y="38710"/>
                  <a:pt x="65866" y="38908"/>
                </a:cubicBezTo>
                <a:lnTo>
                  <a:pt x="65866" y="38908"/>
                </a:lnTo>
                <a:cubicBezTo>
                  <a:pt x="65883" y="39048"/>
                  <a:pt x="65918" y="39342"/>
                  <a:pt x="65925" y="39408"/>
                </a:cubicBezTo>
                <a:cubicBezTo>
                  <a:pt x="66008" y="39956"/>
                  <a:pt x="66068" y="40503"/>
                  <a:pt x="66127" y="41063"/>
                </a:cubicBezTo>
                <a:cubicBezTo>
                  <a:pt x="66258" y="42206"/>
                  <a:pt x="66378" y="43373"/>
                  <a:pt x="66520" y="44516"/>
                </a:cubicBezTo>
                <a:cubicBezTo>
                  <a:pt x="67104" y="49112"/>
                  <a:pt x="67913" y="53874"/>
                  <a:pt x="70390" y="57875"/>
                </a:cubicBezTo>
                <a:cubicBezTo>
                  <a:pt x="72557" y="61363"/>
                  <a:pt x="75974" y="64399"/>
                  <a:pt x="80058" y="65304"/>
                </a:cubicBezTo>
                <a:cubicBezTo>
                  <a:pt x="80921" y="65497"/>
                  <a:pt x="81828" y="65612"/>
                  <a:pt x="82719" y="65612"/>
                </a:cubicBezTo>
                <a:cubicBezTo>
                  <a:pt x="82873" y="65612"/>
                  <a:pt x="83025" y="65609"/>
                  <a:pt x="83177" y="65602"/>
                </a:cubicBezTo>
                <a:cubicBezTo>
                  <a:pt x="84285" y="65554"/>
                  <a:pt x="85332" y="64661"/>
                  <a:pt x="85297" y="63483"/>
                </a:cubicBezTo>
                <a:cubicBezTo>
                  <a:pt x="85250" y="62411"/>
                  <a:pt x="84406" y="61374"/>
                  <a:pt x="83254" y="61374"/>
                </a:cubicBezTo>
                <a:cubicBezTo>
                  <a:pt x="83229" y="61374"/>
                  <a:pt x="83203" y="61374"/>
                  <a:pt x="83177" y="61375"/>
                </a:cubicBezTo>
                <a:cubicBezTo>
                  <a:pt x="83022" y="61379"/>
                  <a:pt x="82870" y="61382"/>
                  <a:pt x="82720" y="61382"/>
                </a:cubicBezTo>
                <a:cubicBezTo>
                  <a:pt x="82438" y="61382"/>
                  <a:pt x="82160" y="61372"/>
                  <a:pt x="81879" y="61345"/>
                </a:cubicBezTo>
                <a:lnTo>
                  <a:pt x="81879" y="61345"/>
                </a:lnTo>
                <a:cubicBezTo>
                  <a:pt x="81879" y="61345"/>
                  <a:pt x="81879" y="61345"/>
                  <a:pt x="81879" y="61345"/>
                </a:cubicBezTo>
                <a:lnTo>
                  <a:pt x="81879" y="61345"/>
                </a:lnTo>
                <a:cubicBezTo>
                  <a:pt x="81879" y="61345"/>
                  <a:pt x="81879" y="61345"/>
                  <a:pt x="81879" y="61345"/>
                </a:cubicBezTo>
                <a:lnTo>
                  <a:pt x="81879" y="61345"/>
                </a:lnTo>
                <a:cubicBezTo>
                  <a:pt x="81859" y="61343"/>
                  <a:pt x="81840" y="61341"/>
                  <a:pt x="81820" y="61339"/>
                </a:cubicBezTo>
                <a:cubicBezTo>
                  <a:pt x="81783" y="61337"/>
                  <a:pt x="81746" y="61331"/>
                  <a:pt x="81714" y="61323"/>
                </a:cubicBezTo>
                <a:lnTo>
                  <a:pt x="81714" y="61323"/>
                </a:lnTo>
                <a:cubicBezTo>
                  <a:pt x="81686" y="61321"/>
                  <a:pt x="81658" y="61319"/>
                  <a:pt x="81629" y="61316"/>
                </a:cubicBezTo>
                <a:cubicBezTo>
                  <a:pt x="81391" y="61268"/>
                  <a:pt x="81165" y="61220"/>
                  <a:pt x="80951" y="61161"/>
                </a:cubicBezTo>
                <a:cubicBezTo>
                  <a:pt x="80541" y="61072"/>
                  <a:pt x="80142" y="60932"/>
                  <a:pt x="79752" y="60798"/>
                </a:cubicBezTo>
                <a:lnTo>
                  <a:pt x="79752" y="60798"/>
                </a:lnTo>
                <a:cubicBezTo>
                  <a:pt x="79755" y="60800"/>
                  <a:pt x="79758" y="60802"/>
                  <a:pt x="79760" y="60804"/>
                </a:cubicBezTo>
                <a:cubicBezTo>
                  <a:pt x="79757" y="60802"/>
                  <a:pt x="79754" y="60800"/>
                  <a:pt x="79751" y="60798"/>
                </a:cubicBezTo>
                <a:lnTo>
                  <a:pt x="79751" y="60798"/>
                </a:lnTo>
                <a:cubicBezTo>
                  <a:pt x="79752" y="60798"/>
                  <a:pt x="79752" y="60798"/>
                  <a:pt x="79752" y="60798"/>
                </a:cubicBezTo>
                <a:lnTo>
                  <a:pt x="79752" y="60798"/>
                </a:lnTo>
                <a:cubicBezTo>
                  <a:pt x="79604" y="60690"/>
                  <a:pt x="79530" y="60653"/>
                  <a:pt x="79509" y="60653"/>
                </a:cubicBezTo>
                <a:cubicBezTo>
                  <a:pt x="79490" y="60653"/>
                  <a:pt x="79515" y="60684"/>
                  <a:pt x="79569" y="60718"/>
                </a:cubicBezTo>
                <a:lnTo>
                  <a:pt x="79569" y="60718"/>
                </a:lnTo>
                <a:cubicBezTo>
                  <a:pt x="79530" y="60704"/>
                  <a:pt x="79493" y="60690"/>
                  <a:pt x="79462" y="60673"/>
                </a:cubicBezTo>
                <a:cubicBezTo>
                  <a:pt x="79248" y="60565"/>
                  <a:pt x="79022" y="60470"/>
                  <a:pt x="78820" y="60363"/>
                </a:cubicBezTo>
                <a:cubicBezTo>
                  <a:pt x="78415" y="60137"/>
                  <a:pt x="78034" y="59899"/>
                  <a:pt x="77653" y="59649"/>
                </a:cubicBezTo>
                <a:cubicBezTo>
                  <a:pt x="77569" y="59589"/>
                  <a:pt x="77474" y="59530"/>
                  <a:pt x="77391" y="59458"/>
                </a:cubicBezTo>
                <a:cubicBezTo>
                  <a:pt x="77357" y="59433"/>
                  <a:pt x="77191" y="59281"/>
                  <a:pt x="77187" y="59281"/>
                </a:cubicBezTo>
                <a:lnTo>
                  <a:pt x="77187" y="59281"/>
                </a:lnTo>
                <a:cubicBezTo>
                  <a:pt x="77186" y="59281"/>
                  <a:pt x="77211" y="59306"/>
                  <a:pt x="77284" y="59375"/>
                </a:cubicBezTo>
                <a:cubicBezTo>
                  <a:pt x="77365" y="59446"/>
                  <a:pt x="77393" y="59471"/>
                  <a:pt x="77391" y="59471"/>
                </a:cubicBezTo>
                <a:cubicBezTo>
                  <a:pt x="77387" y="59471"/>
                  <a:pt x="77217" y="59329"/>
                  <a:pt x="77200" y="59303"/>
                </a:cubicBezTo>
                <a:cubicBezTo>
                  <a:pt x="77093" y="59220"/>
                  <a:pt x="76986" y="59137"/>
                  <a:pt x="76903" y="59053"/>
                </a:cubicBezTo>
                <a:cubicBezTo>
                  <a:pt x="76188" y="58422"/>
                  <a:pt x="75510" y="57744"/>
                  <a:pt x="74914" y="56994"/>
                </a:cubicBezTo>
                <a:cubicBezTo>
                  <a:pt x="74867" y="56936"/>
                  <a:pt x="74843" y="56898"/>
                  <a:pt x="74834" y="56875"/>
                </a:cubicBezTo>
                <a:lnTo>
                  <a:pt x="74834" y="56875"/>
                </a:lnTo>
                <a:cubicBezTo>
                  <a:pt x="74890" y="56939"/>
                  <a:pt x="74962" y="57014"/>
                  <a:pt x="74962" y="57053"/>
                </a:cubicBezTo>
                <a:cubicBezTo>
                  <a:pt x="74962" y="56945"/>
                  <a:pt x="74866" y="56850"/>
                  <a:pt x="74838" y="56850"/>
                </a:cubicBezTo>
                <a:cubicBezTo>
                  <a:pt x="74830" y="56850"/>
                  <a:pt x="74827" y="56858"/>
                  <a:pt x="74834" y="56875"/>
                </a:cubicBezTo>
                <a:lnTo>
                  <a:pt x="74834" y="56875"/>
                </a:lnTo>
                <a:cubicBezTo>
                  <a:pt x="74805" y="56842"/>
                  <a:pt x="74780" y="56812"/>
                  <a:pt x="74771" y="56791"/>
                </a:cubicBezTo>
                <a:cubicBezTo>
                  <a:pt x="74640" y="56613"/>
                  <a:pt x="74521" y="56434"/>
                  <a:pt x="74379" y="56244"/>
                </a:cubicBezTo>
                <a:cubicBezTo>
                  <a:pt x="74117" y="55839"/>
                  <a:pt x="73867" y="55422"/>
                  <a:pt x="73628" y="54993"/>
                </a:cubicBezTo>
                <a:cubicBezTo>
                  <a:pt x="73390" y="54553"/>
                  <a:pt x="73176" y="54124"/>
                  <a:pt x="72985" y="53684"/>
                </a:cubicBezTo>
                <a:cubicBezTo>
                  <a:pt x="72931" y="53575"/>
                  <a:pt x="72887" y="53467"/>
                  <a:pt x="72834" y="53358"/>
                </a:cubicBezTo>
                <a:lnTo>
                  <a:pt x="72834" y="53358"/>
                </a:lnTo>
                <a:cubicBezTo>
                  <a:pt x="72818" y="53313"/>
                  <a:pt x="72803" y="53274"/>
                  <a:pt x="72795" y="53255"/>
                </a:cubicBezTo>
                <a:cubicBezTo>
                  <a:pt x="72688" y="52981"/>
                  <a:pt x="72581" y="52707"/>
                  <a:pt x="72497" y="52445"/>
                </a:cubicBezTo>
                <a:cubicBezTo>
                  <a:pt x="71759" y="50374"/>
                  <a:pt x="71319" y="48207"/>
                  <a:pt x="70973" y="46052"/>
                </a:cubicBezTo>
                <a:cubicBezTo>
                  <a:pt x="70931" y="45797"/>
                  <a:pt x="70898" y="45533"/>
                  <a:pt x="70866" y="45276"/>
                </a:cubicBezTo>
                <a:lnTo>
                  <a:pt x="70866" y="45276"/>
                </a:lnTo>
                <a:cubicBezTo>
                  <a:pt x="70866" y="45277"/>
                  <a:pt x="70866" y="45277"/>
                  <a:pt x="70866" y="45278"/>
                </a:cubicBezTo>
                <a:cubicBezTo>
                  <a:pt x="70866" y="45277"/>
                  <a:pt x="70866" y="45276"/>
                  <a:pt x="70866" y="45276"/>
                </a:cubicBezTo>
                <a:lnTo>
                  <a:pt x="70866" y="45276"/>
                </a:lnTo>
                <a:cubicBezTo>
                  <a:pt x="70866" y="45276"/>
                  <a:pt x="70866" y="45276"/>
                  <a:pt x="70866" y="45276"/>
                </a:cubicBezTo>
                <a:lnTo>
                  <a:pt x="70866" y="45276"/>
                </a:lnTo>
                <a:cubicBezTo>
                  <a:pt x="70865" y="45267"/>
                  <a:pt x="70863" y="45257"/>
                  <a:pt x="70862" y="45248"/>
                </a:cubicBezTo>
                <a:lnTo>
                  <a:pt x="70862" y="45248"/>
                </a:lnTo>
                <a:cubicBezTo>
                  <a:pt x="70863" y="45257"/>
                  <a:pt x="70865" y="45266"/>
                  <a:pt x="70866" y="45276"/>
                </a:cubicBezTo>
                <a:lnTo>
                  <a:pt x="70866" y="45276"/>
                </a:lnTo>
                <a:cubicBezTo>
                  <a:pt x="70862" y="45244"/>
                  <a:pt x="70858" y="45213"/>
                  <a:pt x="70854" y="45183"/>
                </a:cubicBezTo>
                <a:cubicBezTo>
                  <a:pt x="70852" y="45160"/>
                  <a:pt x="70848" y="45130"/>
                  <a:pt x="70844" y="45099"/>
                </a:cubicBezTo>
                <a:lnTo>
                  <a:pt x="70844" y="45099"/>
                </a:lnTo>
                <a:cubicBezTo>
                  <a:pt x="70832" y="44998"/>
                  <a:pt x="70822" y="44900"/>
                  <a:pt x="70807" y="44802"/>
                </a:cubicBezTo>
                <a:cubicBezTo>
                  <a:pt x="70735" y="44242"/>
                  <a:pt x="70676" y="43694"/>
                  <a:pt x="70616" y="43147"/>
                </a:cubicBezTo>
                <a:cubicBezTo>
                  <a:pt x="70485" y="42039"/>
                  <a:pt x="70366" y="40932"/>
                  <a:pt x="70235" y="39825"/>
                </a:cubicBezTo>
                <a:cubicBezTo>
                  <a:pt x="69961" y="37575"/>
                  <a:pt x="69652" y="35336"/>
                  <a:pt x="69116" y="33134"/>
                </a:cubicBezTo>
                <a:cubicBezTo>
                  <a:pt x="68128" y="29038"/>
                  <a:pt x="66306" y="25168"/>
                  <a:pt x="63306" y="22156"/>
                </a:cubicBezTo>
                <a:cubicBezTo>
                  <a:pt x="57972" y="16774"/>
                  <a:pt x="50149" y="14643"/>
                  <a:pt x="42767" y="14191"/>
                </a:cubicBezTo>
                <a:cubicBezTo>
                  <a:pt x="41706" y="14127"/>
                  <a:pt x="40646" y="14099"/>
                  <a:pt x="39587" y="14099"/>
                </a:cubicBezTo>
                <a:cubicBezTo>
                  <a:pt x="32488" y="14099"/>
                  <a:pt x="25421" y="15345"/>
                  <a:pt x="18317" y="15345"/>
                </a:cubicBezTo>
                <a:cubicBezTo>
                  <a:pt x="17177" y="15345"/>
                  <a:pt x="16037" y="15313"/>
                  <a:pt x="14895" y="15238"/>
                </a:cubicBezTo>
                <a:cubicBezTo>
                  <a:pt x="14335" y="15203"/>
                  <a:pt x="13764" y="15143"/>
                  <a:pt x="13180" y="15084"/>
                </a:cubicBezTo>
                <a:lnTo>
                  <a:pt x="12479" y="15006"/>
                </a:lnTo>
                <a:lnTo>
                  <a:pt x="12479" y="15006"/>
                </a:lnTo>
                <a:cubicBezTo>
                  <a:pt x="12468" y="15004"/>
                  <a:pt x="12455" y="15002"/>
                  <a:pt x="12442" y="15000"/>
                </a:cubicBezTo>
                <a:cubicBezTo>
                  <a:pt x="12311" y="14988"/>
                  <a:pt x="12156" y="14953"/>
                  <a:pt x="12025" y="14941"/>
                </a:cubicBezTo>
                <a:cubicBezTo>
                  <a:pt x="11061" y="14786"/>
                  <a:pt x="10109" y="14572"/>
                  <a:pt x="9180" y="14250"/>
                </a:cubicBezTo>
                <a:cubicBezTo>
                  <a:pt x="8954" y="14179"/>
                  <a:pt x="8751" y="14107"/>
                  <a:pt x="8525" y="14012"/>
                </a:cubicBezTo>
                <a:cubicBezTo>
                  <a:pt x="8442" y="13976"/>
                  <a:pt x="8358" y="13941"/>
                  <a:pt x="8275" y="13893"/>
                </a:cubicBezTo>
                <a:cubicBezTo>
                  <a:pt x="7823" y="13691"/>
                  <a:pt x="7382" y="13441"/>
                  <a:pt x="6977" y="13155"/>
                </a:cubicBezTo>
                <a:cubicBezTo>
                  <a:pt x="6966" y="13149"/>
                  <a:pt x="6891" y="13100"/>
                  <a:pt x="6815" y="13048"/>
                </a:cubicBezTo>
                <a:lnTo>
                  <a:pt x="6815" y="13048"/>
                </a:lnTo>
                <a:cubicBezTo>
                  <a:pt x="6799" y="13032"/>
                  <a:pt x="6778" y="13013"/>
                  <a:pt x="6751" y="12988"/>
                </a:cubicBezTo>
                <a:cubicBezTo>
                  <a:pt x="6572" y="12845"/>
                  <a:pt x="6418" y="12691"/>
                  <a:pt x="6251" y="12524"/>
                </a:cubicBezTo>
                <a:cubicBezTo>
                  <a:pt x="6121" y="12394"/>
                  <a:pt x="5979" y="12252"/>
                  <a:pt x="5848" y="12098"/>
                </a:cubicBezTo>
                <a:lnTo>
                  <a:pt x="5848" y="12098"/>
                </a:lnTo>
                <a:cubicBezTo>
                  <a:pt x="5866" y="12125"/>
                  <a:pt x="5885" y="12156"/>
                  <a:pt x="5906" y="12190"/>
                </a:cubicBezTo>
                <a:cubicBezTo>
                  <a:pt x="5846" y="12095"/>
                  <a:pt x="5775" y="12012"/>
                  <a:pt x="5715" y="11917"/>
                </a:cubicBezTo>
                <a:cubicBezTo>
                  <a:pt x="5501" y="11619"/>
                  <a:pt x="5322" y="11298"/>
                  <a:pt x="5167" y="10964"/>
                </a:cubicBezTo>
                <a:cubicBezTo>
                  <a:pt x="5159" y="10949"/>
                  <a:pt x="5151" y="10932"/>
                  <a:pt x="5143" y="10914"/>
                </a:cubicBezTo>
                <a:lnTo>
                  <a:pt x="5143" y="10914"/>
                </a:lnTo>
                <a:cubicBezTo>
                  <a:pt x="5152" y="10941"/>
                  <a:pt x="5161" y="10973"/>
                  <a:pt x="5172" y="11008"/>
                </a:cubicBezTo>
                <a:lnTo>
                  <a:pt x="5172" y="11008"/>
                </a:lnTo>
                <a:cubicBezTo>
                  <a:pt x="5153" y="10962"/>
                  <a:pt x="5128" y="10918"/>
                  <a:pt x="5120" y="10869"/>
                </a:cubicBezTo>
                <a:cubicBezTo>
                  <a:pt x="5048" y="10655"/>
                  <a:pt x="4965" y="10452"/>
                  <a:pt x="4906" y="10238"/>
                </a:cubicBezTo>
                <a:lnTo>
                  <a:pt x="4775" y="9702"/>
                </a:lnTo>
                <a:cubicBezTo>
                  <a:pt x="4765" y="9658"/>
                  <a:pt x="4755" y="9612"/>
                  <a:pt x="4746" y="9567"/>
                </a:cubicBezTo>
                <a:lnTo>
                  <a:pt x="4746" y="9567"/>
                </a:lnTo>
                <a:cubicBezTo>
                  <a:pt x="4711" y="9179"/>
                  <a:pt x="4667" y="8791"/>
                  <a:pt x="4667" y="8392"/>
                </a:cubicBezTo>
                <a:cubicBezTo>
                  <a:pt x="4667" y="8214"/>
                  <a:pt x="4691" y="8023"/>
                  <a:pt x="4703" y="7845"/>
                </a:cubicBezTo>
                <a:cubicBezTo>
                  <a:pt x="4708" y="7804"/>
                  <a:pt x="4711" y="7761"/>
                  <a:pt x="4713" y="7717"/>
                </a:cubicBezTo>
                <a:lnTo>
                  <a:pt x="4713" y="7717"/>
                </a:lnTo>
                <a:cubicBezTo>
                  <a:pt x="4824" y="7345"/>
                  <a:pt x="4849" y="6941"/>
                  <a:pt x="4965" y="6559"/>
                </a:cubicBezTo>
                <a:cubicBezTo>
                  <a:pt x="5025" y="6380"/>
                  <a:pt x="5072" y="6202"/>
                  <a:pt x="5144" y="6035"/>
                </a:cubicBezTo>
                <a:cubicBezTo>
                  <a:pt x="5160" y="5991"/>
                  <a:pt x="5189" y="5936"/>
                  <a:pt x="5214" y="5892"/>
                </a:cubicBezTo>
                <a:lnTo>
                  <a:pt x="5214" y="5892"/>
                </a:lnTo>
                <a:cubicBezTo>
                  <a:pt x="5206" y="5908"/>
                  <a:pt x="5199" y="5924"/>
                  <a:pt x="5191" y="5940"/>
                </a:cubicBezTo>
                <a:cubicBezTo>
                  <a:pt x="5167" y="5999"/>
                  <a:pt x="5132" y="6071"/>
                  <a:pt x="5108" y="6130"/>
                </a:cubicBezTo>
                <a:cubicBezTo>
                  <a:pt x="5237" y="5892"/>
                  <a:pt x="5272" y="5814"/>
                  <a:pt x="5265" y="5814"/>
                </a:cubicBezTo>
                <a:lnTo>
                  <a:pt x="5265" y="5814"/>
                </a:lnTo>
                <a:cubicBezTo>
                  <a:pt x="5261" y="5814"/>
                  <a:pt x="5239" y="5847"/>
                  <a:pt x="5214" y="5892"/>
                </a:cubicBezTo>
                <a:lnTo>
                  <a:pt x="5214" y="5892"/>
                </a:lnTo>
                <a:cubicBezTo>
                  <a:pt x="5373" y="5557"/>
                  <a:pt x="5564" y="5222"/>
                  <a:pt x="5775" y="4898"/>
                </a:cubicBezTo>
                <a:lnTo>
                  <a:pt x="5775" y="4898"/>
                </a:lnTo>
                <a:cubicBezTo>
                  <a:pt x="5773" y="4906"/>
                  <a:pt x="5774" y="4910"/>
                  <a:pt x="5777" y="4910"/>
                </a:cubicBezTo>
                <a:cubicBezTo>
                  <a:pt x="5790" y="4910"/>
                  <a:pt x="5846" y="4841"/>
                  <a:pt x="5965" y="4638"/>
                </a:cubicBezTo>
                <a:lnTo>
                  <a:pt x="5965" y="4638"/>
                </a:lnTo>
                <a:cubicBezTo>
                  <a:pt x="5959" y="4646"/>
                  <a:pt x="5952" y="4653"/>
                  <a:pt x="5946" y="4661"/>
                </a:cubicBezTo>
                <a:lnTo>
                  <a:pt x="5946" y="4661"/>
                </a:lnTo>
                <a:cubicBezTo>
                  <a:pt x="5956" y="4647"/>
                  <a:pt x="5967" y="4632"/>
                  <a:pt x="5977" y="4618"/>
                </a:cubicBezTo>
                <a:lnTo>
                  <a:pt x="5977" y="4618"/>
                </a:lnTo>
                <a:cubicBezTo>
                  <a:pt x="5973" y="4625"/>
                  <a:pt x="5969" y="4632"/>
                  <a:pt x="5965" y="4638"/>
                </a:cubicBezTo>
                <a:lnTo>
                  <a:pt x="5965" y="4638"/>
                </a:lnTo>
                <a:cubicBezTo>
                  <a:pt x="6045" y="4547"/>
                  <a:pt x="6124" y="4451"/>
                  <a:pt x="6203" y="4356"/>
                </a:cubicBezTo>
                <a:cubicBezTo>
                  <a:pt x="6334" y="4213"/>
                  <a:pt x="6489" y="4082"/>
                  <a:pt x="6632" y="3939"/>
                </a:cubicBezTo>
                <a:cubicBezTo>
                  <a:pt x="6645" y="3930"/>
                  <a:pt x="6658" y="3921"/>
                  <a:pt x="6670" y="3911"/>
                </a:cubicBezTo>
                <a:lnTo>
                  <a:pt x="6670" y="3911"/>
                </a:lnTo>
                <a:cubicBezTo>
                  <a:pt x="6628" y="3955"/>
                  <a:pt x="6602" y="3992"/>
                  <a:pt x="6611" y="3992"/>
                </a:cubicBezTo>
                <a:cubicBezTo>
                  <a:pt x="6621" y="3992"/>
                  <a:pt x="6682" y="3939"/>
                  <a:pt x="6825" y="3784"/>
                </a:cubicBezTo>
                <a:lnTo>
                  <a:pt x="6825" y="3784"/>
                </a:lnTo>
                <a:cubicBezTo>
                  <a:pt x="6821" y="3787"/>
                  <a:pt x="6817" y="3790"/>
                  <a:pt x="6813" y="3793"/>
                </a:cubicBezTo>
                <a:lnTo>
                  <a:pt x="6813" y="3793"/>
                </a:lnTo>
                <a:cubicBezTo>
                  <a:pt x="6825" y="3782"/>
                  <a:pt x="6836" y="3771"/>
                  <a:pt x="6846" y="3761"/>
                </a:cubicBezTo>
                <a:lnTo>
                  <a:pt x="6846" y="3761"/>
                </a:lnTo>
                <a:cubicBezTo>
                  <a:pt x="6839" y="3769"/>
                  <a:pt x="6832" y="3776"/>
                  <a:pt x="6825" y="3784"/>
                </a:cubicBezTo>
                <a:lnTo>
                  <a:pt x="6825" y="3784"/>
                </a:lnTo>
                <a:cubicBezTo>
                  <a:pt x="7687" y="3142"/>
                  <a:pt x="8167" y="1932"/>
                  <a:pt x="7525" y="939"/>
                </a:cubicBezTo>
                <a:cubicBezTo>
                  <a:pt x="7152" y="420"/>
                  <a:pt x="6403" y="0"/>
                  <a:pt x="56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8313750" y="977675"/>
            <a:ext cx="234300" cy="23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a:off x="8590200" y="4147800"/>
            <a:ext cx="150000" cy="150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a:off x="475775" y="323334"/>
            <a:ext cx="142200" cy="14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a:off x="333575" y="34411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p:nvPr/>
        </p:nvSpPr>
        <p:spPr>
          <a:xfrm flipH="1">
            <a:off x="-245750" y="-51712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a:off x="8355900" y="46594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0" name="Shape 20"/>
        <p:cNvGrpSpPr/>
        <p:nvPr/>
      </p:nvGrpSpPr>
      <p:grpSpPr>
        <a:xfrm>
          <a:off x="0" y="0"/>
          <a:ext cx="0" cy="0"/>
          <a:chOff x="0" y="0"/>
          <a:chExt cx="0" cy="0"/>
        </a:xfrm>
      </p:grpSpPr>
      <p:sp>
        <p:nvSpPr>
          <p:cNvPr id="21" name="Google Shape;21;p3"/>
          <p:cNvSpPr txBox="1"/>
          <p:nvPr>
            <p:ph type="title"/>
          </p:nvPr>
        </p:nvSpPr>
        <p:spPr>
          <a:xfrm>
            <a:off x="720000" y="2233075"/>
            <a:ext cx="4281900" cy="12486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hasCustomPrompt="1" idx="2" type="title"/>
          </p:nvPr>
        </p:nvSpPr>
        <p:spPr>
          <a:xfrm>
            <a:off x="720000" y="1011775"/>
            <a:ext cx="4281900" cy="10287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 name="Google Shape;23;p3"/>
          <p:cNvSpPr txBox="1"/>
          <p:nvPr>
            <p:ph idx="1" type="subTitle"/>
          </p:nvPr>
        </p:nvSpPr>
        <p:spPr>
          <a:xfrm>
            <a:off x="720000" y="3674275"/>
            <a:ext cx="4281900" cy="41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 name="Google Shape;24;p3"/>
          <p:cNvSpPr/>
          <p:nvPr/>
        </p:nvSpPr>
        <p:spPr>
          <a:xfrm>
            <a:off x="-245750" y="341722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7874600" y="-240275"/>
            <a:ext cx="1369550" cy="1760300"/>
          </a:xfrm>
          <a:custGeom>
            <a:rect b="b" l="l" r="r" t="t"/>
            <a:pathLst>
              <a:path extrusionOk="0" h="70412" w="54782">
                <a:moveTo>
                  <a:pt x="10062" y="22870"/>
                </a:moveTo>
                <a:lnTo>
                  <a:pt x="10062" y="22870"/>
                </a:lnTo>
                <a:cubicBezTo>
                  <a:pt x="10068" y="22875"/>
                  <a:pt x="10072" y="22878"/>
                  <a:pt x="10072" y="22878"/>
                </a:cubicBezTo>
                <a:cubicBezTo>
                  <a:pt x="10072" y="22878"/>
                  <a:pt x="10069" y="22876"/>
                  <a:pt x="10062" y="22870"/>
                </a:cubicBezTo>
                <a:close/>
                <a:moveTo>
                  <a:pt x="32268" y="25724"/>
                </a:moveTo>
                <a:cubicBezTo>
                  <a:pt x="32276" y="25724"/>
                  <a:pt x="32125" y="25808"/>
                  <a:pt x="32041" y="25851"/>
                </a:cubicBezTo>
                <a:cubicBezTo>
                  <a:pt x="32011" y="25862"/>
                  <a:pt x="31981" y="25873"/>
                  <a:pt x="31951" y="25884"/>
                </a:cubicBezTo>
                <a:lnTo>
                  <a:pt x="31951" y="25884"/>
                </a:lnTo>
                <a:cubicBezTo>
                  <a:pt x="32180" y="25764"/>
                  <a:pt x="32262" y="25724"/>
                  <a:pt x="32268" y="25724"/>
                </a:cubicBezTo>
                <a:close/>
                <a:moveTo>
                  <a:pt x="34668" y="26026"/>
                </a:moveTo>
                <a:cubicBezTo>
                  <a:pt x="34596" y="26190"/>
                  <a:pt x="34559" y="26246"/>
                  <a:pt x="34551" y="26246"/>
                </a:cubicBezTo>
                <a:cubicBezTo>
                  <a:pt x="34548" y="26246"/>
                  <a:pt x="34548" y="26243"/>
                  <a:pt x="34549" y="26237"/>
                </a:cubicBezTo>
                <a:lnTo>
                  <a:pt x="34549" y="26237"/>
                </a:lnTo>
                <a:cubicBezTo>
                  <a:pt x="34593" y="26170"/>
                  <a:pt x="34634" y="26100"/>
                  <a:pt x="34668" y="26026"/>
                </a:cubicBezTo>
                <a:lnTo>
                  <a:pt x="34668" y="26026"/>
                </a:lnTo>
                <a:cubicBezTo>
                  <a:pt x="34668" y="26026"/>
                  <a:pt x="34668" y="26026"/>
                  <a:pt x="34668" y="26026"/>
                </a:cubicBezTo>
                <a:close/>
                <a:moveTo>
                  <a:pt x="32933" y="29151"/>
                </a:moveTo>
                <a:cubicBezTo>
                  <a:pt x="32923" y="29175"/>
                  <a:pt x="32911" y="29202"/>
                  <a:pt x="32898" y="29232"/>
                </a:cubicBezTo>
                <a:cubicBezTo>
                  <a:pt x="32898" y="29227"/>
                  <a:pt x="32899" y="29223"/>
                  <a:pt x="32900" y="29218"/>
                </a:cubicBezTo>
                <a:lnTo>
                  <a:pt x="32900" y="29218"/>
                </a:lnTo>
                <a:cubicBezTo>
                  <a:pt x="32907" y="29194"/>
                  <a:pt x="32917" y="29171"/>
                  <a:pt x="32933" y="29151"/>
                </a:cubicBezTo>
                <a:close/>
                <a:moveTo>
                  <a:pt x="5309" y="0"/>
                </a:moveTo>
                <a:cubicBezTo>
                  <a:pt x="4326" y="0"/>
                  <a:pt x="3533" y="606"/>
                  <a:pt x="3168" y="1586"/>
                </a:cubicBezTo>
                <a:cubicBezTo>
                  <a:pt x="1442" y="6170"/>
                  <a:pt x="1" y="10992"/>
                  <a:pt x="846" y="15933"/>
                </a:cubicBezTo>
                <a:cubicBezTo>
                  <a:pt x="1525" y="19897"/>
                  <a:pt x="3990" y="23481"/>
                  <a:pt x="7109" y="25946"/>
                </a:cubicBezTo>
                <a:cubicBezTo>
                  <a:pt x="10633" y="28732"/>
                  <a:pt x="14896" y="30280"/>
                  <a:pt x="19325" y="30899"/>
                </a:cubicBezTo>
                <a:cubicBezTo>
                  <a:pt x="21216" y="31166"/>
                  <a:pt x="23143" y="31341"/>
                  <a:pt x="25064" y="31341"/>
                </a:cubicBezTo>
                <a:cubicBezTo>
                  <a:pt x="25996" y="31341"/>
                  <a:pt x="26927" y="31299"/>
                  <a:pt x="27852" y="31208"/>
                </a:cubicBezTo>
                <a:lnTo>
                  <a:pt x="27852" y="31208"/>
                </a:lnTo>
                <a:cubicBezTo>
                  <a:pt x="26986" y="34604"/>
                  <a:pt x="26806" y="38200"/>
                  <a:pt x="27242" y="41662"/>
                </a:cubicBezTo>
                <a:cubicBezTo>
                  <a:pt x="27814" y="46067"/>
                  <a:pt x="29219" y="50294"/>
                  <a:pt x="31553" y="54092"/>
                </a:cubicBezTo>
                <a:cubicBezTo>
                  <a:pt x="33672" y="57569"/>
                  <a:pt x="36446" y="60688"/>
                  <a:pt x="39601" y="63248"/>
                </a:cubicBezTo>
                <a:cubicBezTo>
                  <a:pt x="43304" y="66260"/>
                  <a:pt x="47447" y="68582"/>
                  <a:pt x="51888" y="70308"/>
                </a:cubicBezTo>
                <a:cubicBezTo>
                  <a:pt x="52068" y="70379"/>
                  <a:pt x="52257" y="70412"/>
                  <a:pt x="52448" y="70412"/>
                </a:cubicBezTo>
                <a:cubicBezTo>
                  <a:pt x="53349" y="70412"/>
                  <a:pt x="54299" y="69689"/>
                  <a:pt x="54496" y="68844"/>
                </a:cubicBezTo>
                <a:cubicBezTo>
                  <a:pt x="54782" y="67629"/>
                  <a:pt x="54127" y="66665"/>
                  <a:pt x="53020" y="66236"/>
                </a:cubicBezTo>
                <a:cubicBezTo>
                  <a:pt x="52817" y="66141"/>
                  <a:pt x="52591" y="66070"/>
                  <a:pt x="52377" y="65986"/>
                </a:cubicBezTo>
                <a:cubicBezTo>
                  <a:pt x="52246" y="65927"/>
                  <a:pt x="52127" y="65879"/>
                  <a:pt x="51996" y="65820"/>
                </a:cubicBezTo>
                <a:cubicBezTo>
                  <a:pt x="51921" y="65790"/>
                  <a:pt x="51891" y="65779"/>
                  <a:pt x="51889" y="65779"/>
                </a:cubicBezTo>
                <a:lnTo>
                  <a:pt x="51889" y="65779"/>
                </a:lnTo>
                <a:cubicBezTo>
                  <a:pt x="51880" y="65779"/>
                  <a:pt x="52115" y="65879"/>
                  <a:pt x="52115" y="65879"/>
                </a:cubicBezTo>
                <a:cubicBezTo>
                  <a:pt x="52114" y="65880"/>
                  <a:pt x="52114" y="65880"/>
                  <a:pt x="52112" y="65880"/>
                </a:cubicBezTo>
                <a:cubicBezTo>
                  <a:pt x="52053" y="65880"/>
                  <a:pt x="50862" y="65330"/>
                  <a:pt x="50734" y="65272"/>
                </a:cubicBezTo>
                <a:cubicBezTo>
                  <a:pt x="49876" y="64867"/>
                  <a:pt x="49043" y="64451"/>
                  <a:pt x="48209" y="63986"/>
                </a:cubicBezTo>
                <a:cubicBezTo>
                  <a:pt x="46543" y="63081"/>
                  <a:pt x="44935" y="62057"/>
                  <a:pt x="43423" y="60926"/>
                </a:cubicBezTo>
                <a:cubicBezTo>
                  <a:pt x="43352" y="60867"/>
                  <a:pt x="43268" y="60819"/>
                  <a:pt x="43197" y="60760"/>
                </a:cubicBezTo>
                <a:cubicBezTo>
                  <a:pt x="43191" y="60753"/>
                  <a:pt x="43183" y="60747"/>
                  <a:pt x="43174" y="60739"/>
                </a:cubicBezTo>
                <a:lnTo>
                  <a:pt x="43174" y="60739"/>
                </a:lnTo>
                <a:cubicBezTo>
                  <a:pt x="43182" y="60742"/>
                  <a:pt x="43189" y="60745"/>
                  <a:pt x="43197" y="60748"/>
                </a:cubicBezTo>
                <a:cubicBezTo>
                  <a:pt x="43051" y="60644"/>
                  <a:pt x="42978" y="60588"/>
                  <a:pt x="42978" y="60588"/>
                </a:cubicBezTo>
                <a:lnTo>
                  <a:pt x="42978" y="60588"/>
                </a:lnTo>
                <a:cubicBezTo>
                  <a:pt x="42978" y="60588"/>
                  <a:pt x="43015" y="60617"/>
                  <a:pt x="43090" y="60676"/>
                </a:cubicBezTo>
                <a:cubicBezTo>
                  <a:pt x="43116" y="60694"/>
                  <a:pt x="43149" y="60718"/>
                  <a:pt x="43174" y="60739"/>
                </a:cubicBezTo>
                <a:lnTo>
                  <a:pt x="43174" y="60739"/>
                </a:lnTo>
                <a:cubicBezTo>
                  <a:pt x="43001" y="60668"/>
                  <a:pt x="42809" y="60433"/>
                  <a:pt x="42661" y="60319"/>
                </a:cubicBezTo>
                <a:cubicBezTo>
                  <a:pt x="42304" y="60033"/>
                  <a:pt x="41959" y="59736"/>
                  <a:pt x="41625" y="59438"/>
                </a:cubicBezTo>
                <a:cubicBezTo>
                  <a:pt x="40911" y="58807"/>
                  <a:pt x="40208" y="58152"/>
                  <a:pt x="39542" y="57473"/>
                </a:cubicBezTo>
                <a:cubicBezTo>
                  <a:pt x="38863" y="56783"/>
                  <a:pt x="38232" y="56092"/>
                  <a:pt x="37613" y="55354"/>
                </a:cubicBezTo>
                <a:cubicBezTo>
                  <a:pt x="37482" y="55199"/>
                  <a:pt x="37363" y="55045"/>
                  <a:pt x="37232" y="54878"/>
                </a:cubicBezTo>
                <a:cubicBezTo>
                  <a:pt x="37165" y="54800"/>
                  <a:pt x="37109" y="54713"/>
                  <a:pt x="37035" y="54634"/>
                </a:cubicBezTo>
                <a:lnTo>
                  <a:pt x="37035" y="54634"/>
                </a:lnTo>
                <a:cubicBezTo>
                  <a:pt x="36760" y="54256"/>
                  <a:pt x="36495" y="53899"/>
                  <a:pt x="36220" y="53509"/>
                </a:cubicBezTo>
                <a:cubicBezTo>
                  <a:pt x="35113" y="51937"/>
                  <a:pt x="34160" y="50258"/>
                  <a:pt x="33374" y="48496"/>
                </a:cubicBezTo>
                <a:cubicBezTo>
                  <a:pt x="33327" y="48389"/>
                  <a:pt x="33267" y="48270"/>
                  <a:pt x="33231" y="48163"/>
                </a:cubicBezTo>
                <a:lnTo>
                  <a:pt x="33231" y="48163"/>
                </a:lnTo>
                <a:cubicBezTo>
                  <a:pt x="33238" y="48185"/>
                  <a:pt x="33244" y="48206"/>
                  <a:pt x="33249" y="48226"/>
                </a:cubicBezTo>
                <a:lnTo>
                  <a:pt x="33249" y="48226"/>
                </a:lnTo>
                <a:cubicBezTo>
                  <a:pt x="33247" y="48220"/>
                  <a:pt x="33245" y="48215"/>
                  <a:pt x="33243" y="48210"/>
                </a:cubicBezTo>
                <a:cubicBezTo>
                  <a:pt x="33172" y="48020"/>
                  <a:pt x="33077" y="47806"/>
                  <a:pt x="33005" y="47603"/>
                </a:cubicBezTo>
                <a:cubicBezTo>
                  <a:pt x="32815" y="47115"/>
                  <a:pt x="32648" y="46603"/>
                  <a:pt x="32481" y="46115"/>
                </a:cubicBezTo>
                <a:cubicBezTo>
                  <a:pt x="32172" y="45151"/>
                  <a:pt x="31922" y="44174"/>
                  <a:pt x="31719" y="43186"/>
                </a:cubicBezTo>
                <a:cubicBezTo>
                  <a:pt x="31624" y="42710"/>
                  <a:pt x="31541" y="42245"/>
                  <a:pt x="31469" y="41769"/>
                </a:cubicBezTo>
                <a:cubicBezTo>
                  <a:pt x="31463" y="41718"/>
                  <a:pt x="31456" y="41667"/>
                  <a:pt x="31448" y="41616"/>
                </a:cubicBezTo>
                <a:lnTo>
                  <a:pt x="31448" y="41616"/>
                </a:lnTo>
                <a:cubicBezTo>
                  <a:pt x="31449" y="41607"/>
                  <a:pt x="31448" y="41584"/>
                  <a:pt x="31445" y="41543"/>
                </a:cubicBezTo>
                <a:cubicBezTo>
                  <a:pt x="31410" y="41281"/>
                  <a:pt x="31386" y="41019"/>
                  <a:pt x="31350" y="40757"/>
                </a:cubicBezTo>
                <a:cubicBezTo>
                  <a:pt x="31243" y="39757"/>
                  <a:pt x="31207" y="38745"/>
                  <a:pt x="31219" y="37745"/>
                </a:cubicBezTo>
                <a:cubicBezTo>
                  <a:pt x="31231" y="36769"/>
                  <a:pt x="31291" y="35804"/>
                  <a:pt x="31410" y="34828"/>
                </a:cubicBezTo>
                <a:cubicBezTo>
                  <a:pt x="31419" y="34748"/>
                  <a:pt x="31422" y="34700"/>
                  <a:pt x="31421" y="34674"/>
                </a:cubicBezTo>
                <a:lnTo>
                  <a:pt x="31421" y="34674"/>
                </a:lnTo>
                <a:cubicBezTo>
                  <a:pt x="31436" y="34612"/>
                  <a:pt x="31453" y="34554"/>
                  <a:pt x="31457" y="34530"/>
                </a:cubicBezTo>
                <a:cubicBezTo>
                  <a:pt x="31481" y="34292"/>
                  <a:pt x="31529" y="34078"/>
                  <a:pt x="31576" y="33840"/>
                </a:cubicBezTo>
                <a:cubicBezTo>
                  <a:pt x="31660" y="33340"/>
                  <a:pt x="31767" y="32851"/>
                  <a:pt x="31886" y="32375"/>
                </a:cubicBezTo>
                <a:cubicBezTo>
                  <a:pt x="32072" y="31654"/>
                  <a:pt x="32281" y="30943"/>
                  <a:pt x="32523" y="30243"/>
                </a:cubicBezTo>
                <a:lnTo>
                  <a:pt x="32523" y="30243"/>
                </a:lnTo>
                <a:cubicBezTo>
                  <a:pt x="35968" y="29081"/>
                  <a:pt x="39071" y="26757"/>
                  <a:pt x="40042" y="23076"/>
                </a:cubicBezTo>
                <a:cubicBezTo>
                  <a:pt x="40339" y="21957"/>
                  <a:pt x="39673" y="20814"/>
                  <a:pt x="38577" y="20469"/>
                </a:cubicBezTo>
                <a:cubicBezTo>
                  <a:pt x="38071" y="20316"/>
                  <a:pt x="37565" y="20246"/>
                  <a:pt x="37067" y="20246"/>
                </a:cubicBezTo>
                <a:cubicBezTo>
                  <a:pt x="35080" y="20246"/>
                  <a:pt x="33209" y="21365"/>
                  <a:pt x="31886" y="22850"/>
                </a:cubicBezTo>
                <a:cubicBezTo>
                  <a:pt x="30887" y="23972"/>
                  <a:pt x="30112" y="25261"/>
                  <a:pt x="29480" y="26624"/>
                </a:cubicBezTo>
                <a:lnTo>
                  <a:pt x="29480" y="26624"/>
                </a:lnTo>
                <a:cubicBezTo>
                  <a:pt x="29212" y="26682"/>
                  <a:pt x="28942" y="26733"/>
                  <a:pt x="28671" y="26779"/>
                </a:cubicBezTo>
                <a:lnTo>
                  <a:pt x="28289" y="26842"/>
                </a:lnTo>
                <a:lnTo>
                  <a:pt x="28289" y="26842"/>
                </a:lnTo>
                <a:cubicBezTo>
                  <a:pt x="28229" y="26855"/>
                  <a:pt x="28175" y="26864"/>
                  <a:pt x="28120" y="26869"/>
                </a:cubicBezTo>
                <a:lnTo>
                  <a:pt x="28120" y="26869"/>
                </a:lnTo>
                <a:lnTo>
                  <a:pt x="28289" y="26842"/>
                </a:lnTo>
                <a:lnTo>
                  <a:pt x="28289" y="26842"/>
                </a:lnTo>
                <a:cubicBezTo>
                  <a:pt x="28293" y="26841"/>
                  <a:pt x="28298" y="26840"/>
                  <a:pt x="28302" y="26839"/>
                </a:cubicBezTo>
                <a:lnTo>
                  <a:pt x="28302" y="26839"/>
                </a:lnTo>
                <a:cubicBezTo>
                  <a:pt x="27971" y="26871"/>
                  <a:pt x="27898" y="26882"/>
                  <a:pt x="27922" y="26884"/>
                </a:cubicBezTo>
                <a:lnTo>
                  <a:pt x="27922" y="26884"/>
                </a:lnTo>
                <a:cubicBezTo>
                  <a:pt x="27950" y="26881"/>
                  <a:pt x="27977" y="26878"/>
                  <a:pt x="28004" y="26874"/>
                </a:cubicBezTo>
                <a:cubicBezTo>
                  <a:pt x="28046" y="26874"/>
                  <a:pt x="28083" y="26873"/>
                  <a:pt x="28120" y="26869"/>
                </a:cubicBezTo>
                <a:lnTo>
                  <a:pt x="28120" y="26869"/>
                </a:lnTo>
                <a:lnTo>
                  <a:pt x="28088" y="26874"/>
                </a:lnTo>
                <a:cubicBezTo>
                  <a:pt x="28034" y="26879"/>
                  <a:pt x="27959" y="26884"/>
                  <a:pt x="27930" y="26884"/>
                </a:cubicBezTo>
                <a:cubicBezTo>
                  <a:pt x="27927" y="26884"/>
                  <a:pt x="27924" y="26884"/>
                  <a:pt x="27922" y="26884"/>
                </a:cubicBezTo>
                <a:lnTo>
                  <a:pt x="27922" y="26884"/>
                </a:lnTo>
                <a:cubicBezTo>
                  <a:pt x="27543" y="26927"/>
                  <a:pt x="27155" y="26959"/>
                  <a:pt x="26778" y="26982"/>
                </a:cubicBezTo>
                <a:cubicBezTo>
                  <a:pt x="26215" y="27018"/>
                  <a:pt x="25650" y="27034"/>
                  <a:pt x="25085" y="27034"/>
                </a:cubicBezTo>
                <a:cubicBezTo>
                  <a:pt x="23787" y="27034"/>
                  <a:pt x="22484" y="26948"/>
                  <a:pt x="21182" y="26815"/>
                </a:cubicBezTo>
                <a:cubicBezTo>
                  <a:pt x="20944" y="26779"/>
                  <a:pt x="20706" y="26767"/>
                  <a:pt x="20492" y="26744"/>
                </a:cubicBezTo>
                <a:cubicBezTo>
                  <a:pt x="20366" y="26723"/>
                  <a:pt x="20249" y="26711"/>
                  <a:pt x="20142" y="26700"/>
                </a:cubicBezTo>
                <a:lnTo>
                  <a:pt x="20142" y="26700"/>
                </a:lnTo>
                <a:cubicBezTo>
                  <a:pt x="19589" y="26619"/>
                  <a:pt x="19046" y="26526"/>
                  <a:pt x="18491" y="26410"/>
                </a:cubicBezTo>
                <a:cubicBezTo>
                  <a:pt x="17467" y="26208"/>
                  <a:pt x="16467" y="25946"/>
                  <a:pt x="15467" y="25624"/>
                </a:cubicBezTo>
                <a:cubicBezTo>
                  <a:pt x="15027" y="25470"/>
                  <a:pt x="14598" y="25327"/>
                  <a:pt x="14146" y="25148"/>
                </a:cubicBezTo>
                <a:cubicBezTo>
                  <a:pt x="14027" y="25100"/>
                  <a:pt x="13907" y="25041"/>
                  <a:pt x="13788" y="24993"/>
                </a:cubicBezTo>
                <a:cubicBezTo>
                  <a:pt x="13526" y="24874"/>
                  <a:pt x="13265" y="24755"/>
                  <a:pt x="13015" y="24636"/>
                </a:cubicBezTo>
                <a:cubicBezTo>
                  <a:pt x="12193" y="24243"/>
                  <a:pt x="11407" y="23791"/>
                  <a:pt x="10669" y="23291"/>
                </a:cubicBezTo>
                <a:cubicBezTo>
                  <a:pt x="10502" y="23172"/>
                  <a:pt x="10336" y="23065"/>
                  <a:pt x="10169" y="22945"/>
                </a:cubicBezTo>
                <a:cubicBezTo>
                  <a:pt x="10117" y="22904"/>
                  <a:pt x="9957" y="22754"/>
                  <a:pt x="9877" y="22716"/>
                </a:cubicBezTo>
                <a:lnTo>
                  <a:pt x="9877" y="22716"/>
                </a:lnTo>
                <a:cubicBezTo>
                  <a:pt x="9550" y="22443"/>
                  <a:pt x="9223" y="22170"/>
                  <a:pt x="8907" y="21886"/>
                </a:cubicBezTo>
                <a:cubicBezTo>
                  <a:pt x="8597" y="21600"/>
                  <a:pt x="8300" y="21302"/>
                  <a:pt x="8014" y="20993"/>
                </a:cubicBezTo>
                <a:lnTo>
                  <a:pt x="7573" y="20505"/>
                </a:lnTo>
                <a:cubicBezTo>
                  <a:pt x="7454" y="20374"/>
                  <a:pt x="7300" y="20076"/>
                  <a:pt x="7157" y="19993"/>
                </a:cubicBezTo>
                <a:lnTo>
                  <a:pt x="7157" y="19993"/>
                </a:lnTo>
                <a:cubicBezTo>
                  <a:pt x="7216" y="20076"/>
                  <a:pt x="7276" y="20147"/>
                  <a:pt x="7311" y="20219"/>
                </a:cubicBezTo>
                <a:cubicBezTo>
                  <a:pt x="7252" y="20147"/>
                  <a:pt x="7216" y="20088"/>
                  <a:pt x="7157" y="20017"/>
                </a:cubicBezTo>
                <a:cubicBezTo>
                  <a:pt x="7109" y="19933"/>
                  <a:pt x="7049" y="19862"/>
                  <a:pt x="7002" y="19802"/>
                </a:cubicBezTo>
                <a:cubicBezTo>
                  <a:pt x="6871" y="19624"/>
                  <a:pt x="6752" y="19445"/>
                  <a:pt x="6633" y="19255"/>
                </a:cubicBezTo>
                <a:cubicBezTo>
                  <a:pt x="6395" y="18885"/>
                  <a:pt x="6168" y="18504"/>
                  <a:pt x="5978" y="18123"/>
                </a:cubicBezTo>
                <a:cubicBezTo>
                  <a:pt x="5871" y="17933"/>
                  <a:pt x="5787" y="17731"/>
                  <a:pt x="5692" y="17528"/>
                </a:cubicBezTo>
                <a:cubicBezTo>
                  <a:pt x="5675" y="17486"/>
                  <a:pt x="5600" y="17281"/>
                  <a:pt x="5594" y="17281"/>
                </a:cubicBezTo>
                <a:lnTo>
                  <a:pt x="5594" y="17281"/>
                </a:lnTo>
                <a:cubicBezTo>
                  <a:pt x="5591" y="17281"/>
                  <a:pt x="5601" y="17318"/>
                  <a:pt x="5633" y="17421"/>
                </a:cubicBezTo>
                <a:cubicBezTo>
                  <a:pt x="5664" y="17522"/>
                  <a:pt x="5675" y="17559"/>
                  <a:pt x="5674" y="17559"/>
                </a:cubicBezTo>
                <a:cubicBezTo>
                  <a:pt x="5672" y="17559"/>
                  <a:pt x="5602" y="17344"/>
                  <a:pt x="5585" y="17302"/>
                </a:cubicBezTo>
                <a:cubicBezTo>
                  <a:pt x="5430" y="16897"/>
                  <a:pt x="5287" y="16480"/>
                  <a:pt x="5180" y="16052"/>
                </a:cubicBezTo>
                <a:cubicBezTo>
                  <a:pt x="5040" y="15600"/>
                  <a:pt x="4871" y="15071"/>
                  <a:pt x="4840" y="14577"/>
                </a:cubicBezTo>
                <a:lnTo>
                  <a:pt x="4840" y="14577"/>
                </a:lnTo>
                <a:cubicBezTo>
                  <a:pt x="4841" y="14497"/>
                  <a:pt x="4840" y="14385"/>
                  <a:pt x="4835" y="14337"/>
                </a:cubicBezTo>
                <a:cubicBezTo>
                  <a:pt x="4823" y="14182"/>
                  <a:pt x="4799" y="14016"/>
                  <a:pt x="4787" y="13861"/>
                </a:cubicBezTo>
                <a:cubicBezTo>
                  <a:pt x="4775" y="13563"/>
                  <a:pt x="4763" y="13266"/>
                  <a:pt x="4763" y="12992"/>
                </a:cubicBezTo>
                <a:cubicBezTo>
                  <a:pt x="4763" y="12361"/>
                  <a:pt x="4787" y="11754"/>
                  <a:pt x="4847" y="11123"/>
                </a:cubicBezTo>
                <a:cubicBezTo>
                  <a:pt x="4859" y="11027"/>
                  <a:pt x="4883" y="10920"/>
                  <a:pt x="4883" y="10801"/>
                </a:cubicBezTo>
                <a:cubicBezTo>
                  <a:pt x="4883" y="10788"/>
                  <a:pt x="4884" y="10776"/>
                  <a:pt x="4885" y="10765"/>
                </a:cubicBezTo>
                <a:lnTo>
                  <a:pt x="4885" y="10765"/>
                </a:lnTo>
                <a:cubicBezTo>
                  <a:pt x="4888" y="10748"/>
                  <a:pt x="4891" y="10729"/>
                  <a:pt x="4894" y="10706"/>
                </a:cubicBezTo>
                <a:cubicBezTo>
                  <a:pt x="4942" y="10384"/>
                  <a:pt x="5002" y="10075"/>
                  <a:pt x="5061" y="9741"/>
                </a:cubicBezTo>
                <a:cubicBezTo>
                  <a:pt x="5514" y="7301"/>
                  <a:pt x="6335" y="4955"/>
                  <a:pt x="7216" y="2645"/>
                </a:cubicBezTo>
                <a:cubicBezTo>
                  <a:pt x="7597" y="1598"/>
                  <a:pt x="6788" y="276"/>
                  <a:pt x="5740" y="38"/>
                </a:cubicBezTo>
                <a:cubicBezTo>
                  <a:pt x="5593" y="13"/>
                  <a:pt x="5449" y="0"/>
                  <a:pt x="5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7550913" y="370588"/>
            <a:ext cx="106500" cy="106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1590125" y="448860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969250" y="460200"/>
            <a:ext cx="231000" cy="23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333575" y="439972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8627600" y="4204200"/>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8359800" y="4728375"/>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4500040">
            <a:off x="-193135" y="-40864"/>
            <a:ext cx="2133261" cy="1640276"/>
          </a:xfrm>
          <a:custGeom>
            <a:rect b="b" l="l" r="r" t="t"/>
            <a:pathLst>
              <a:path extrusionOk="0" h="65613" w="85333">
                <a:moveTo>
                  <a:pt x="6813" y="3793"/>
                </a:moveTo>
                <a:cubicBezTo>
                  <a:pt x="6771" y="3832"/>
                  <a:pt x="6723" y="3872"/>
                  <a:pt x="6670" y="3911"/>
                </a:cubicBezTo>
                <a:lnTo>
                  <a:pt x="6670" y="3911"/>
                </a:lnTo>
                <a:cubicBezTo>
                  <a:pt x="6699" y="3882"/>
                  <a:pt x="6736" y="3848"/>
                  <a:pt x="6775" y="3820"/>
                </a:cubicBezTo>
                <a:cubicBezTo>
                  <a:pt x="6788" y="3811"/>
                  <a:pt x="6801" y="3802"/>
                  <a:pt x="6813" y="3793"/>
                </a:cubicBezTo>
                <a:close/>
                <a:moveTo>
                  <a:pt x="5946" y="4661"/>
                </a:moveTo>
                <a:cubicBezTo>
                  <a:pt x="5893" y="4730"/>
                  <a:pt x="5836" y="4801"/>
                  <a:pt x="5787" y="4880"/>
                </a:cubicBezTo>
                <a:cubicBezTo>
                  <a:pt x="5783" y="4886"/>
                  <a:pt x="5779" y="4892"/>
                  <a:pt x="5775" y="4898"/>
                </a:cubicBezTo>
                <a:lnTo>
                  <a:pt x="5775" y="4898"/>
                </a:lnTo>
                <a:cubicBezTo>
                  <a:pt x="5781" y="4875"/>
                  <a:pt x="5807" y="4825"/>
                  <a:pt x="5846" y="4773"/>
                </a:cubicBezTo>
                <a:cubicBezTo>
                  <a:pt x="5879" y="4736"/>
                  <a:pt x="5912" y="4699"/>
                  <a:pt x="5946" y="4661"/>
                </a:cubicBezTo>
                <a:close/>
                <a:moveTo>
                  <a:pt x="4726" y="7519"/>
                </a:moveTo>
                <a:cubicBezTo>
                  <a:pt x="4726" y="7522"/>
                  <a:pt x="4726" y="7524"/>
                  <a:pt x="4725" y="7526"/>
                </a:cubicBezTo>
                <a:lnTo>
                  <a:pt x="4725" y="7526"/>
                </a:lnTo>
                <a:cubicBezTo>
                  <a:pt x="4726" y="7524"/>
                  <a:pt x="4726" y="7522"/>
                  <a:pt x="4726" y="7519"/>
                </a:cubicBezTo>
                <a:close/>
                <a:moveTo>
                  <a:pt x="4750" y="9613"/>
                </a:moveTo>
                <a:cubicBezTo>
                  <a:pt x="4751" y="9616"/>
                  <a:pt x="4751" y="9618"/>
                  <a:pt x="4751" y="9619"/>
                </a:cubicBezTo>
                <a:cubicBezTo>
                  <a:pt x="4751" y="9617"/>
                  <a:pt x="4750" y="9615"/>
                  <a:pt x="4750" y="9613"/>
                </a:cubicBezTo>
                <a:close/>
                <a:moveTo>
                  <a:pt x="5081" y="10730"/>
                </a:moveTo>
                <a:lnTo>
                  <a:pt x="5081" y="10730"/>
                </a:lnTo>
                <a:cubicBezTo>
                  <a:pt x="5077" y="10730"/>
                  <a:pt x="5106" y="10830"/>
                  <a:pt x="5143" y="10914"/>
                </a:cubicBezTo>
                <a:lnTo>
                  <a:pt x="5143" y="10914"/>
                </a:lnTo>
                <a:cubicBezTo>
                  <a:pt x="5101" y="10779"/>
                  <a:pt x="5083" y="10730"/>
                  <a:pt x="5081" y="10730"/>
                </a:cubicBezTo>
                <a:close/>
                <a:moveTo>
                  <a:pt x="5710" y="11892"/>
                </a:moveTo>
                <a:lnTo>
                  <a:pt x="5710" y="11892"/>
                </a:lnTo>
                <a:cubicBezTo>
                  <a:pt x="5703" y="11892"/>
                  <a:pt x="5778" y="12021"/>
                  <a:pt x="5846" y="12095"/>
                </a:cubicBezTo>
                <a:cubicBezTo>
                  <a:pt x="5847" y="12096"/>
                  <a:pt x="5848" y="12097"/>
                  <a:pt x="5848" y="12098"/>
                </a:cubicBezTo>
                <a:lnTo>
                  <a:pt x="5848" y="12098"/>
                </a:lnTo>
                <a:cubicBezTo>
                  <a:pt x="5753" y="11945"/>
                  <a:pt x="5714" y="11892"/>
                  <a:pt x="5710" y="11892"/>
                </a:cubicBezTo>
                <a:close/>
                <a:moveTo>
                  <a:pt x="6656" y="12916"/>
                </a:moveTo>
                <a:cubicBezTo>
                  <a:pt x="6662" y="12916"/>
                  <a:pt x="6738" y="12983"/>
                  <a:pt x="6796" y="13034"/>
                </a:cubicBezTo>
                <a:lnTo>
                  <a:pt x="6796" y="13034"/>
                </a:lnTo>
                <a:cubicBezTo>
                  <a:pt x="6716" y="12978"/>
                  <a:pt x="6644" y="12923"/>
                  <a:pt x="6656" y="12917"/>
                </a:cubicBezTo>
                <a:cubicBezTo>
                  <a:pt x="6656" y="12917"/>
                  <a:pt x="6656" y="12916"/>
                  <a:pt x="6656" y="12916"/>
                </a:cubicBezTo>
                <a:close/>
                <a:moveTo>
                  <a:pt x="79569" y="60718"/>
                </a:moveTo>
                <a:cubicBezTo>
                  <a:pt x="79632" y="60741"/>
                  <a:pt x="79700" y="60763"/>
                  <a:pt x="79751" y="60798"/>
                </a:cubicBezTo>
                <a:lnTo>
                  <a:pt x="79751" y="60798"/>
                </a:lnTo>
                <a:cubicBezTo>
                  <a:pt x="79723" y="60788"/>
                  <a:pt x="79694" y="60778"/>
                  <a:pt x="79665" y="60768"/>
                </a:cubicBezTo>
                <a:cubicBezTo>
                  <a:pt x="79627" y="60752"/>
                  <a:pt x="79595" y="60735"/>
                  <a:pt x="79569" y="60718"/>
                </a:cubicBezTo>
                <a:close/>
                <a:moveTo>
                  <a:pt x="81624" y="61284"/>
                </a:moveTo>
                <a:cubicBezTo>
                  <a:pt x="81595" y="61284"/>
                  <a:pt x="81643" y="61307"/>
                  <a:pt x="81714" y="61323"/>
                </a:cubicBezTo>
                <a:lnTo>
                  <a:pt x="81714" y="61323"/>
                </a:lnTo>
                <a:cubicBezTo>
                  <a:pt x="81770" y="61328"/>
                  <a:pt x="81826" y="61333"/>
                  <a:pt x="81879" y="61345"/>
                </a:cubicBezTo>
                <a:lnTo>
                  <a:pt x="81879" y="61345"/>
                </a:lnTo>
                <a:cubicBezTo>
                  <a:pt x="81722" y="61300"/>
                  <a:pt x="81647" y="61284"/>
                  <a:pt x="81624" y="61284"/>
                </a:cubicBezTo>
                <a:close/>
                <a:moveTo>
                  <a:pt x="5658" y="0"/>
                </a:moveTo>
                <a:cubicBezTo>
                  <a:pt x="5310" y="0"/>
                  <a:pt x="4963" y="92"/>
                  <a:pt x="4656" y="308"/>
                </a:cubicBezTo>
                <a:cubicBezTo>
                  <a:pt x="1357" y="2677"/>
                  <a:pt x="0" y="6678"/>
                  <a:pt x="655" y="10619"/>
                </a:cubicBezTo>
                <a:cubicBezTo>
                  <a:pt x="965" y="12464"/>
                  <a:pt x="1881" y="14250"/>
                  <a:pt x="3215" y="15584"/>
                </a:cubicBezTo>
                <a:cubicBezTo>
                  <a:pt x="4810" y="17179"/>
                  <a:pt x="6906" y="18156"/>
                  <a:pt x="9061" y="18727"/>
                </a:cubicBezTo>
                <a:cubicBezTo>
                  <a:pt x="11311" y="19299"/>
                  <a:pt x="13692" y="19513"/>
                  <a:pt x="16014" y="19596"/>
                </a:cubicBezTo>
                <a:cubicBezTo>
                  <a:pt x="16821" y="19631"/>
                  <a:pt x="17626" y="19647"/>
                  <a:pt x="18431" y="19647"/>
                </a:cubicBezTo>
                <a:cubicBezTo>
                  <a:pt x="20073" y="19647"/>
                  <a:pt x="21714" y="19581"/>
                  <a:pt x="23360" y="19477"/>
                </a:cubicBezTo>
                <a:cubicBezTo>
                  <a:pt x="28278" y="19179"/>
                  <a:pt x="33171" y="18572"/>
                  <a:pt x="38100" y="18441"/>
                </a:cubicBezTo>
                <a:cubicBezTo>
                  <a:pt x="38720" y="18423"/>
                  <a:pt x="39338" y="18413"/>
                  <a:pt x="39956" y="18413"/>
                </a:cubicBezTo>
                <a:cubicBezTo>
                  <a:pt x="41369" y="18413"/>
                  <a:pt x="42780" y="18467"/>
                  <a:pt x="44196" y="18608"/>
                </a:cubicBezTo>
                <a:cubicBezTo>
                  <a:pt x="44637" y="18644"/>
                  <a:pt x="45053" y="18691"/>
                  <a:pt x="45482" y="18739"/>
                </a:cubicBezTo>
                <a:cubicBezTo>
                  <a:pt x="45493" y="18739"/>
                  <a:pt x="45514" y="18741"/>
                  <a:pt x="45541" y="18744"/>
                </a:cubicBezTo>
                <a:lnTo>
                  <a:pt x="45541" y="18744"/>
                </a:lnTo>
                <a:cubicBezTo>
                  <a:pt x="45452" y="18730"/>
                  <a:pt x="45422" y="18725"/>
                  <a:pt x="45425" y="18725"/>
                </a:cubicBezTo>
                <a:cubicBezTo>
                  <a:pt x="45432" y="18725"/>
                  <a:pt x="45555" y="18742"/>
                  <a:pt x="45631" y="18754"/>
                </a:cubicBezTo>
                <a:lnTo>
                  <a:pt x="45631" y="18754"/>
                </a:lnTo>
                <a:cubicBezTo>
                  <a:pt x="45600" y="18750"/>
                  <a:pt x="45568" y="18746"/>
                  <a:pt x="45541" y="18744"/>
                </a:cubicBezTo>
                <a:lnTo>
                  <a:pt x="45541" y="18744"/>
                </a:lnTo>
                <a:cubicBezTo>
                  <a:pt x="45556" y="18746"/>
                  <a:pt x="45572" y="18748"/>
                  <a:pt x="45589" y="18751"/>
                </a:cubicBezTo>
                <a:cubicBezTo>
                  <a:pt x="45628" y="18756"/>
                  <a:pt x="45659" y="18759"/>
                  <a:pt x="45682" y="18762"/>
                </a:cubicBezTo>
                <a:lnTo>
                  <a:pt x="45682" y="18762"/>
                </a:lnTo>
                <a:cubicBezTo>
                  <a:pt x="45672" y="18760"/>
                  <a:pt x="45653" y="18757"/>
                  <a:pt x="45631" y="18754"/>
                </a:cubicBezTo>
                <a:lnTo>
                  <a:pt x="45631" y="18754"/>
                </a:lnTo>
                <a:cubicBezTo>
                  <a:pt x="45694" y="18761"/>
                  <a:pt x="45750" y="18769"/>
                  <a:pt x="45745" y="18769"/>
                </a:cubicBezTo>
                <a:cubicBezTo>
                  <a:pt x="45742" y="18769"/>
                  <a:pt x="45724" y="18767"/>
                  <a:pt x="45682" y="18762"/>
                </a:cubicBezTo>
                <a:lnTo>
                  <a:pt x="45682" y="18762"/>
                </a:lnTo>
                <a:cubicBezTo>
                  <a:pt x="45683" y="18762"/>
                  <a:pt x="45684" y="18763"/>
                  <a:pt x="45684" y="18763"/>
                </a:cubicBezTo>
                <a:cubicBezTo>
                  <a:pt x="45946" y="18798"/>
                  <a:pt x="46196" y="18846"/>
                  <a:pt x="46446" y="18882"/>
                </a:cubicBezTo>
                <a:cubicBezTo>
                  <a:pt x="47387" y="19037"/>
                  <a:pt x="48304" y="19227"/>
                  <a:pt x="49233" y="19453"/>
                </a:cubicBezTo>
                <a:cubicBezTo>
                  <a:pt x="50114" y="19656"/>
                  <a:pt x="50971" y="19918"/>
                  <a:pt x="51816" y="20180"/>
                </a:cubicBezTo>
                <a:cubicBezTo>
                  <a:pt x="52233" y="20311"/>
                  <a:pt x="52673" y="20465"/>
                  <a:pt x="53090" y="20620"/>
                </a:cubicBezTo>
                <a:cubicBezTo>
                  <a:pt x="53304" y="20715"/>
                  <a:pt x="53519" y="20787"/>
                  <a:pt x="53721" y="20882"/>
                </a:cubicBezTo>
                <a:cubicBezTo>
                  <a:pt x="53769" y="20896"/>
                  <a:pt x="53813" y="20913"/>
                  <a:pt x="53858" y="20931"/>
                </a:cubicBezTo>
                <a:lnTo>
                  <a:pt x="53858" y="20931"/>
                </a:lnTo>
                <a:cubicBezTo>
                  <a:pt x="53929" y="20959"/>
                  <a:pt x="54002" y="20988"/>
                  <a:pt x="54043" y="21001"/>
                </a:cubicBezTo>
                <a:cubicBezTo>
                  <a:pt x="55637" y="21711"/>
                  <a:pt x="57140" y="22580"/>
                  <a:pt x="58541" y="23608"/>
                </a:cubicBezTo>
                <a:lnTo>
                  <a:pt x="58541" y="23608"/>
                </a:lnTo>
                <a:cubicBezTo>
                  <a:pt x="58565" y="23632"/>
                  <a:pt x="58590" y="23653"/>
                  <a:pt x="58616" y="23673"/>
                </a:cubicBezTo>
                <a:lnTo>
                  <a:pt x="58616" y="23673"/>
                </a:lnTo>
                <a:cubicBezTo>
                  <a:pt x="58600" y="23658"/>
                  <a:pt x="58581" y="23642"/>
                  <a:pt x="58562" y="23623"/>
                </a:cubicBezTo>
                <a:lnTo>
                  <a:pt x="58562" y="23623"/>
                </a:lnTo>
                <a:cubicBezTo>
                  <a:pt x="58587" y="23642"/>
                  <a:pt x="58613" y="23661"/>
                  <a:pt x="58638" y="23680"/>
                </a:cubicBezTo>
                <a:cubicBezTo>
                  <a:pt x="58675" y="23706"/>
                  <a:pt x="58713" y="23740"/>
                  <a:pt x="58737" y="23763"/>
                </a:cubicBezTo>
                <a:lnTo>
                  <a:pt x="58737" y="23763"/>
                </a:lnTo>
                <a:cubicBezTo>
                  <a:pt x="58698" y="23734"/>
                  <a:pt x="58657" y="23705"/>
                  <a:pt x="58616" y="23673"/>
                </a:cubicBezTo>
                <a:lnTo>
                  <a:pt x="58616" y="23673"/>
                </a:lnTo>
                <a:cubicBezTo>
                  <a:pt x="58714" y="23762"/>
                  <a:pt x="58754" y="23792"/>
                  <a:pt x="58760" y="23792"/>
                </a:cubicBezTo>
                <a:cubicBezTo>
                  <a:pt x="58763" y="23792"/>
                  <a:pt x="58754" y="23780"/>
                  <a:pt x="58737" y="23763"/>
                </a:cubicBezTo>
                <a:lnTo>
                  <a:pt x="58737" y="23763"/>
                </a:lnTo>
                <a:cubicBezTo>
                  <a:pt x="58752" y="23775"/>
                  <a:pt x="58767" y="23787"/>
                  <a:pt x="58781" y="23799"/>
                </a:cubicBezTo>
                <a:cubicBezTo>
                  <a:pt x="58948" y="23930"/>
                  <a:pt x="59103" y="24049"/>
                  <a:pt x="59258" y="24180"/>
                </a:cubicBezTo>
                <a:cubicBezTo>
                  <a:pt x="59603" y="24478"/>
                  <a:pt x="59936" y="24775"/>
                  <a:pt x="60258" y="25109"/>
                </a:cubicBezTo>
                <a:cubicBezTo>
                  <a:pt x="60567" y="25406"/>
                  <a:pt x="60853" y="25728"/>
                  <a:pt x="61139" y="26049"/>
                </a:cubicBezTo>
                <a:cubicBezTo>
                  <a:pt x="61282" y="26204"/>
                  <a:pt x="61436" y="26383"/>
                  <a:pt x="61567" y="26561"/>
                </a:cubicBezTo>
                <a:cubicBezTo>
                  <a:pt x="61627" y="26621"/>
                  <a:pt x="61675" y="26704"/>
                  <a:pt x="61722" y="26764"/>
                </a:cubicBezTo>
                <a:cubicBezTo>
                  <a:pt x="61572" y="26593"/>
                  <a:pt x="61519" y="26533"/>
                  <a:pt x="61517" y="26533"/>
                </a:cubicBezTo>
                <a:lnTo>
                  <a:pt x="61517" y="26533"/>
                </a:lnTo>
                <a:cubicBezTo>
                  <a:pt x="61514" y="26533"/>
                  <a:pt x="61703" y="26757"/>
                  <a:pt x="61758" y="26835"/>
                </a:cubicBezTo>
                <a:cubicBezTo>
                  <a:pt x="62341" y="27621"/>
                  <a:pt x="62853" y="28442"/>
                  <a:pt x="63282" y="29300"/>
                </a:cubicBezTo>
                <a:cubicBezTo>
                  <a:pt x="63401" y="29526"/>
                  <a:pt x="63508" y="29752"/>
                  <a:pt x="63603" y="29978"/>
                </a:cubicBezTo>
                <a:lnTo>
                  <a:pt x="63763" y="30329"/>
                </a:lnTo>
                <a:lnTo>
                  <a:pt x="63763" y="30329"/>
                </a:lnTo>
                <a:cubicBezTo>
                  <a:pt x="63765" y="30334"/>
                  <a:pt x="63767" y="30341"/>
                  <a:pt x="63770" y="30347"/>
                </a:cubicBezTo>
                <a:cubicBezTo>
                  <a:pt x="63984" y="30883"/>
                  <a:pt x="64187" y="31419"/>
                  <a:pt x="64365" y="31967"/>
                </a:cubicBezTo>
                <a:cubicBezTo>
                  <a:pt x="65056" y="34015"/>
                  <a:pt x="65473" y="36170"/>
                  <a:pt x="65782" y="38313"/>
                </a:cubicBezTo>
                <a:cubicBezTo>
                  <a:pt x="65801" y="38511"/>
                  <a:pt x="65835" y="38710"/>
                  <a:pt x="65866" y="38908"/>
                </a:cubicBezTo>
                <a:lnTo>
                  <a:pt x="65866" y="38908"/>
                </a:lnTo>
                <a:cubicBezTo>
                  <a:pt x="65883" y="39048"/>
                  <a:pt x="65918" y="39342"/>
                  <a:pt x="65925" y="39408"/>
                </a:cubicBezTo>
                <a:cubicBezTo>
                  <a:pt x="66008" y="39956"/>
                  <a:pt x="66068" y="40503"/>
                  <a:pt x="66127" y="41063"/>
                </a:cubicBezTo>
                <a:cubicBezTo>
                  <a:pt x="66258" y="42206"/>
                  <a:pt x="66378" y="43373"/>
                  <a:pt x="66520" y="44516"/>
                </a:cubicBezTo>
                <a:cubicBezTo>
                  <a:pt x="67104" y="49112"/>
                  <a:pt x="67913" y="53874"/>
                  <a:pt x="70390" y="57875"/>
                </a:cubicBezTo>
                <a:cubicBezTo>
                  <a:pt x="72557" y="61363"/>
                  <a:pt x="75974" y="64399"/>
                  <a:pt x="80058" y="65304"/>
                </a:cubicBezTo>
                <a:cubicBezTo>
                  <a:pt x="80921" y="65497"/>
                  <a:pt x="81828" y="65612"/>
                  <a:pt x="82719" y="65612"/>
                </a:cubicBezTo>
                <a:cubicBezTo>
                  <a:pt x="82873" y="65612"/>
                  <a:pt x="83025" y="65609"/>
                  <a:pt x="83177" y="65602"/>
                </a:cubicBezTo>
                <a:cubicBezTo>
                  <a:pt x="84285" y="65554"/>
                  <a:pt x="85332" y="64661"/>
                  <a:pt x="85297" y="63483"/>
                </a:cubicBezTo>
                <a:cubicBezTo>
                  <a:pt x="85250" y="62411"/>
                  <a:pt x="84406" y="61374"/>
                  <a:pt x="83254" y="61374"/>
                </a:cubicBezTo>
                <a:cubicBezTo>
                  <a:pt x="83229" y="61374"/>
                  <a:pt x="83203" y="61374"/>
                  <a:pt x="83177" y="61375"/>
                </a:cubicBezTo>
                <a:cubicBezTo>
                  <a:pt x="83022" y="61379"/>
                  <a:pt x="82870" y="61382"/>
                  <a:pt x="82720" y="61382"/>
                </a:cubicBezTo>
                <a:cubicBezTo>
                  <a:pt x="82438" y="61382"/>
                  <a:pt x="82160" y="61372"/>
                  <a:pt x="81879" y="61345"/>
                </a:cubicBezTo>
                <a:lnTo>
                  <a:pt x="81879" y="61345"/>
                </a:lnTo>
                <a:cubicBezTo>
                  <a:pt x="81879" y="61345"/>
                  <a:pt x="81879" y="61345"/>
                  <a:pt x="81879" y="61345"/>
                </a:cubicBezTo>
                <a:lnTo>
                  <a:pt x="81879" y="61345"/>
                </a:lnTo>
                <a:cubicBezTo>
                  <a:pt x="81879" y="61345"/>
                  <a:pt x="81879" y="61345"/>
                  <a:pt x="81879" y="61345"/>
                </a:cubicBezTo>
                <a:lnTo>
                  <a:pt x="81879" y="61345"/>
                </a:lnTo>
                <a:cubicBezTo>
                  <a:pt x="81859" y="61343"/>
                  <a:pt x="81840" y="61341"/>
                  <a:pt x="81820" y="61339"/>
                </a:cubicBezTo>
                <a:cubicBezTo>
                  <a:pt x="81783" y="61337"/>
                  <a:pt x="81746" y="61331"/>
                  <a:pt x="81714" y="61323"/>
                </a:cubicBezTo>
                <a:lnTo>
                  <a:pt x="81714" y="61323"/>
                </a:lnTo>
                <a:cubicBezTo>
                  <a:pt x="81686" y="61321"/>
                  <a:pt x="81658" y="61319"/>
                  <a:pt x="81629" y="61316"/>
                </a:cubicBezTo>
                <a:cubicBezTo>
                  <a:pt x="81391" y="61268"/>
                  <a:pt x="81165" y="61220"/>
                  <a:pt x="80951" y="61161"/>
                </a:cubicBezTo>
                <a:cubicBezTo>
                  <a:pt x="80541" y="61072"/>
                  <a:pt x="80142" y="60932"/>
                  <a:pt x="79752" y="60798"/>
                </a:cubicBezTo>
                <a:lnTo>
                  <a:pt x="79752" y="60798"/>
                </a:lnTo>
                <a:cubicBezTo>
                  <a:pt x="79755" y="60800"/>
                  <a:pt x="79758" y="60802"/>
                  <a:pt x="79760" y="60804"/>
                </a:cubicBezTo>
                <a:cubicBezTo>
                  <a:pt x="79757" y="60802"/>
                  <a:pt x="79754" y="60800"/>
                  <a:pt x="79751" y="60798"/>
                </a:cubicBezTo>
                <a:lnTo>
                  <a:pt x="79751" y="60798"/>
                </a:lnTo>
                <a:cubicBezTo>
                  <a:pt x="79752" y="60798"/>
                  <a:pt x="79752" y="60798"/>
                  <a:pt x="79752" y="60798"/>
                </a:cubicBezTo>
                <a:lnTo>
                  <a:pt x="79752" y="60798"/>
                </a:lnTo>
                <a:cubicBezTo>
                  <a:pt x="79604" y="60690"/>
                  <a:pt x="79530" y="60653"/>
                  <a:pt x="79509" y="60653"/>
                </a:cubicBezTo>
                <a:cubicBezTo>
                  <a:pt x="79490" y="60653"/>
                  <a:pt x="79515" y="60684"/>
                  <a:pt x="79569" y="60718"/>
                </a:cubicBezTo>
                <a:lnTo>
                  <a:pt x="79569" y="60718"/>
                </a:lnTo>
                <a:cubicBezTo>
                  <a:pt x="79530" y="60704"/>
                  <a:pt x="79493" y="60690"/>
                  <a:pt x="79462" y="60673"/>
                </a:cubicBezTo>
                <a:cubicBezTo>
                  <a:pt x="79248" y="60565"/>
                  <a:pt x="79022" y="60470"/>
                  <a:pt x="78820" y="60363"/>
                </a:cubicBezTo>
                <a:cubicBezTo>
                  <a:pt x="78415" y="60137"/>
                  <a:pt x="78034" y="59899"/>
                  <a:pt x="77653" y="59649"/>
                </a:cubicBezTo>
                <a:cubicBezTo>
                  <a:pt x="77569" y="59589"/>
                  <a:pt x="77474" y="59530"/>
                  <a:pt x="77391" y="59458"/>
                </a:cubicBezTo>
                <a:cubicBezTo>
                  <a:pt x="77357" y="59433"/>
                  <a:pt x="77191" y="59281"/>
                  <a:pt x="77187" y="59281"/>
                </a:cubicBezTo>
                <a:lnTo>
                  <a:pt x="77187" y="59281"/>
                </a:lnTo>
                <a:cubicBezTo>
                  <a:pt x="77186" y="59281"/>
                  <a:pt x="77211" y="59306"/>
                  <a:pt x="77284" y="59375"/>
                </a:cubicBezTo>
                <a:cubicBezTo>
                  <a:pt x="77365" y="59446"/>
                  <a:pt x="77393" y="59471"/>
                  <a:pt x="77391" y="59471"/>
                </a:cubicBezTo>
                <a:cubicBezTo>
                  <a:pt x="77387" y="59471"/>
                  <a:pt x="77217" y="59329"/>
                  <a:pt x="77200" y="59303"/>
                </a:cubicBezTo>
                <a:cubicBezTo>
                  <a:pt x="77093" y="59220"/>
                  <a:pt x="76986" y="59137"/>
                  <a:pt x="76903" y="59053"/>
                </a:cubicBezTo>
                <a:cubicBezTo>
                  <a:pt x="76188" y="58422"/>
                  <a:pt x="75510" y="57744"/>
                  <a:pt x="74914" y="56994"/>
                </a:cubicBezTo>
                <a:cubicBezTo>
                  <a:pt x="74867" y="56936"/>
                  <a:pt x="74843" y="56898"/>
                  <a:pt x="74834" y="56875"/>
                </a:cubicBezTo>
                <a:lnTo>
                  <a:pt x="74834" y="56875"/>
                </a:lnTo>
                <a:cubicBezTo>
                  <a:pt x="74890" y="56939"/>
                  <a:pt x="74962" y="57014"/>
                  <a:pt x="74962" y="57053"/>
                </a:cubicBezTo>
                <a:cubicBezTo>
                  <a:pt x="74962" y="56945"/>
                  <a:pt x="74866" y="56850"/>
                  <a:pt x="74838" y="56850"/>
                </a:cubicBezTo>
                <a:cubicBezTo>
                  <a:pt x="74830" y="56850"/>
                  <a:pt x="74827" y="56858"/>
                  <a:pt x="74834" y="56875"/>
                </a:cubicBezTo>
                <a:lnTo>
                  <a:pt x="74834" y="56875"/>
                </a:lnTo>
                <a:cubicBezTo>
                  <a:pt x="74805" y="56842"/>
                  <a:pt x="74780" y="56812"/>
                  <a:pt x="74771" y="56791"/>
                </a:cubicBezTo>
                <a:cubicBezTo>
                  <a:pt x="74640" y="56613"/>
                  <a:pt x="74521" y="56434"/>
                  <a:pt x="74379" y="56244"/>
                </a:cubicBezTo>
                <a:cubicBezTo>
                  <a:pt x="74117" y="55839"/>
                  <a:pt x="73867" y="55422"/>
                  <a:pt x="73628" y="54993"/>
                </a:cubicBezTo>
                <a:cubicBezTo>
                  <a:pt x="73390" y="54553"/>
                  <a:pt x="73176" y="54124"/>
                  <a:pt x="72985" y="53684"/>
                </a:cubicBezTo>
                <a:cubicBezTo>
                  <a:pt x="72931" y="53575"/>
                  <a:pt x="72887" y="53467"/>
                  <a:pt x="72834" y="53358"/>
                </a:cubicBezTo>
                <a:lnTo>
                  <a:pt x="72834" y="53358"/>
                </a:lnTo>
                <a:cubicBezTo>
                  <a:pt x="72818" y="53313"/>
                  <a:pt x="72803" y="53274"/>
                  <a:pt x="72795" y="53255"/>
                </a:cubicBezTo>
                <a:cubicBezTo>
                  <a:pt x="72688" y="52981"/>
                  <a:pt x="72581" y="52707"/>
                  <a:pt x="72497" y="52445"/>
                </a:cubicBezTo>
                <a:cubicBezTo>
                  <a:pt x="71759" y="50374"/>
                  <a:pt x="71319" y="48207"/>
                  <a:pt x="70973" y="46052"/>
                </a:cubicBezTo>
                <a:cubicBezTo>
                  <a:pt x="70931" y="45797"/>
                  <a:pt x="70898" y="45533"/>
                  <a:pt x="70866" y="45276"/>
                </a:cubicBezTo>
                <a:lnTo>
                  <a:pt x="70866" y="45276"/>
                </a:lnTo>
                <a:cubicBezTo>
                  <a:pt x="70866" y="45277"/>
                  <a:pt x="70866" y="45277"/>
                  <a:pt x="70866" y="45278"/>
                </a:cubicBezTo>
                <a:cubicBezTo>
                  <a:pt x="70866" y="45277"/>
                  <a:pt x="70866" y="45276"/>
                  <a:pt x="70866" y="45276"/>
                </a:cubicBezTo>
                <a:lnTo>
                  <a:pt x="70866" y="45276"/>
                </a:lnTo>
                <a:cubicBezTo>
                  <a:pt x="70866" y="45276"/>
                  <a:pt x="70866" y="45276"/>
                  <a:pt x="70866" y="45276"/>
                </a:cubicBezTo>
                <a:lnTo>
                  <a:pt x="70866" y="45276"/>
                </a:lnTo>
                <a:cubicBezTo>
                  <a:pt x="70865" y="45267"/>
                  <a:pt x="70863" y="45257"/>
                  <a:pt x="70862" y="45248"/>
                </a:cubicBezTo>
                <a:lnTo>
                  <a:pt x="70862" y="45248"/>
                </a:lnTo>
                <a:cubicBezTo>
                  <a:pt x="70863" y="45257"/>
                  <a:pt x="70865" y="45266"/>
                  <a:pt x="70866" y="45276"/>
                </a:cubicBezTo>
                <a:lnTo>
                  <a:pt x="70866" y="45276"/>
                </a:lnTo>
                <a:cubicBezTo>
                  <a:pt x="70862" y="45244"/>
                  <a:pt x="70858" y="45213"/>
                  <a:pt x="70854" y="45183"/>
                </a:cubicBezTo>
                <a:cubicBezTo>
                  <a:pt x="70852" y="45160"/>
                  <a:pt x="70848" y="45130"/>
                  <a:pt x="70844" y="45099"/>
                </a:cubicBezTo>
                <a:lnTo>
                  <a:pt x="70844" y="45099"/>
                </a:lnTo>
                <a:cubicBezTo>
                  <a:pt x="70832" y="44998"/>
                  <a:pt x="70822" y="44900"/>
                  <a:pt x="70807" y="44802"/>
                </a:cubicBezTo>
                <a:cubicBezTo>
                  <a:pt x="70735" y="44242"/>
                  <a:pt x="70676" y="43694"/>
                  <a:pt x="70616" y="43147"/>
                </a:cubicBezTo>
                <a:cubicBezTo>
                  <a:pt x="70485" y="42039"/>
                  <a:pt x="70366" y="40932"/>
                  <a:pt x="70235" y="39825"/>
                </a:cubicBezTo>
                <a:cubicBezTo>
                  <a:pt x="69961" y="37575"/>
                  <a:pt x="69652" y="35336"/>
                  <a:pt x="69116" y="33134"/>
                </a:cubicBezTo>
                <a:cubicBezTo>
                  <a:pt x="68128" y="29038"/>
                  <a:pt x="66306" y="25168"/>
                  <a:pt x="63306" y="22156"/>
                </a:cubicBezTo>
                <a:cubicBezTo>
                  <a:pt x="57972" y="16774"/>
                  <a:pt x="50149" y="14643"/>
                  <a:pt x="42767" y="14191"/>
                </a:cubicBezTo>
                <a:cubicBezTo>
                  <a:pt x="41706" y="14127"/>
                  <a:pt x="40646" y="14099"/>
                  <a:pt x="39587" y="14099"/>
                </a:cubicBezTo>
                <a:cubicBezTo>
                  <a:pt x="32488" y="14099"/>
                  <a:pt x="25421" y="15345"/>
                  <a:pt x="18317" y="15345"/>
                </a:cubicBezTo>
                <a:cubicBezTo>
                  <a:pt x="17177" y="15345"/>
                  <a:pt x="16037" y="15313"/>
                  <a:pt x="14895" y="15238"/>
                </a:cubicBezTo>
                <a:cubicBezTo>
                  <a:pt x="14335" y="15203"/>
                  <a:pt x="13764" y="15143"/>
                  <a:pt x="13180" y="15084"/>
                </a:cubicBezTo>
                <a:lnTo>
                  <a:pt x="12479" y="15006"/>
                </a:lnTo>
                <a:lnTo>
                  <a:pt x="12479" y="15006"/>
                </a:lnTo>
                <a:cubicBezTo>
                  <a:pt x="12468" y="15004"/>
                  <a:pt x="12455" y="15002"/>
                  <a:pt x="12442" y="15000"/>
                </a:cubicBezTo>
                <a:cubicBezTo>
                  <a:pt x="12311" y="14988"/>
                  <a:pt x="12156" y="14953"/>
                  <a:pt x="12025" y="14941"/>
                </a:cubicBezTo>
                <a:cubicBezTo>
                  <a:pt x="11061" y="14786"/>
                  <a:pt x="10109" y="14572"/>
                  <a:pt x="9180" y="14250"/>
                </a:cubicBezTo>
                <a:cubicBezTo>
                  <a:pt x="8954" y="14179"/>
                  <a:pt x="8751" y="14107"/>
                  <a:pt x="8525" y="14012"/>
                </a:cubicBezTo>
                <a:cubicBezTo>
                  <a:pt x="8442" y="13976"/>
                  <a:pt x="8358" y="13941"/>
                  <a:pt x="8275" y="13893"/>
                </a:cubicBezTo>
                <a:cubicBezTo>
                  <a:pt x="7823" y="13691"/>
                  <a:pt x="7382" y="13441"/>
                  <a:pt x="6977" y="13155"/>
                </a:cubicBezTo>
                <a:cubicBezTo>
                  <a:pt x="6966" y="13149"/>
                  <a:pt x="6891" y="13100"/>
                  <a:pt x="6815" y="13048"/>
                </a:cubicBezTo>
                <a:lnTo>
                  <a:pt x="6815" y="13048"/>
                </a:lnTo>
                <a:cubicBezTo>
                  <a:pt x="6799" y="13032"/>
                  <a:pt x="6778" y="13013"/>
                  <a:pt x="6751" y="12988"/>
                </a:cubicBezTo>
                <a:cubicBezTo>
                  <a:pt x="6572" y="12845"/>
                  <a:pt x="6418" y="12691"/>
                  <a:pt x="6251" y="12524"/>
                </a:cubicBezTo>
                <a:cubicBezTo>
                  <a:pt x="6121" y="12394"/>
                  <a:pt x="5979" y="12252"/>
                  <a:pt x="5848" y="12098"/>
                </a:cubicBezTo>
                <a:lnTo>
                  <a:pt x="5848" y="12098"/>
                </a:lnTo>
                <a:cubicBezTo>
                  <a:pt x="5866" y="12125"/>
                  <a:pt x="5885" y="12156"/>
                  <a:pt x="5906" y="12190"/>
                </a:cubicBezTo>
                <a:cubicBezTo>
                  <a:pt x="5846" y="12095"/>
                  <a:pt x="5775" y="12012"/>
                  <a:pt x="5715" y="11917"/>
                </a:cubicBezTo>
                <a:cubicBezTo>
                  <a:pt x="5501" y="11619"/>
                  <a:pt x="5322" y="11298"/>
                  <a:pt x="5167" y="10964"/>
                </a:cubicBezTo>
                <a:cubicBezTo>
                  <a:pt x="5159" y="10949"/>
                  <a:pt x="5151" y="10932"/>
                  <a:pt x="5143" y="10914"/>
                </a:cubicBezTo>
                <a:lnTo>
                  <a:pt x="5143" y="10914"/>
                </a:lnTo>
                <a:cubicBezTo>
                  <a:pt x="5152" y="10941"/>
                  <a:pt x="5161" y="10973"/>
                  <a:pt x="5172" y="11008"/>
                </a:cubicBezTo>
                <a:lnTo>
                  <a:pt x="5172" y="11008"/>
                </a:lnTo>
                <a:cubicBezTo>
                  <a:pt x="5153" y="10962"/>
                  <a:pt x="5128" y="10918"/>
                  <a:pt x="5120" y="10869"/>
                </a:cubicBezTo>
                <a:cubicBezTo>
                  <a:pt x="5048" y="10655"/>
                  <a:pt x="4965" y="10452"/>
                  <a:pt x="4906" y="10238"/>
                </a:cubicBezTo>
                <a:lnTo>
                  <a:pt x="4775" y="9702"/>
                </a:lnTo>
                <a:cubicBezTo>
                  <a:pt x="4765" y="9658"/>
                  <a:pt x="4755" y="9612"/>
                  <a:pt x="4746" y="9567"/>
                </a:cubicBezTo>
                <a:lnTo>
                  <a:pt x="4746" y="9567"/>
                </a:lnTo>
                <a:cubicBezTo>
                  <a:pt x="4711" y="9179"/>
                  <a:pt x="4667" y="8791"/>
                  <a:pt x="4667" y="8392"/>
                </a:cubicBezTo>
                <a:cubicBezTo>
                  <a:pt x="4667" y="8214"/>
                  <a:pt x="4691" y="8023"/>
                  <a:pt x="4703" y="7845"/>
                </a:cubicBezTo>
                <a:cubicBezTo>
                  <a:pt x="4708" y="7804"/>
                  <a:pt x="4711" y="7761"/>
                  <a:pt x="4713" y="7717"/>
                </a:cubicBezTo>
                <a:lnTo>
                  <a:pt x="4713" y="7717"/>
                </a:lnTo>
                <a:cubicBezTo>
                  <a:pt x="4824" y="7345"/>
                  <a:pt x="4849" y="6941"/>
                  <a:pt x="4965" y="6559"/>
                </a:cubicBezTo>
                <a:cubicBezTo>
                  <a:pt x="5025" y="6380"/>
                  <a:pt x="5072" y="6202"/>
                  <a:pt x="5144" y="6035"/>
                </a:cubicBezTo>
                <a:cubicBezTo>
                  <a:pt x="5160" y="5991"/>
                  <a:pt x="5189" y="5936"/>
                  <a:pt x="5214" y="5892"/>
                </a:cubicBezTo>
                <a:lnTo>
                  <a:pt x="5214" y="5892"/>
                </a:lnTo>
                <a:cubicBezTo>
                  <a:pt x="5206" y="5908"/>
                  <a:pt x="5199" y="5924"/>
                  <a:pt x="5191" y="5940"/>
                </a:cubicBezTo>
                <a:cubicBezTo>
                  <a:pt x="5167" y="5999"/>
                  <a:pt x="5132" y="6071"/>
                  <a:pt x="5108" y="6130"/>
                </a:cubicBezTo>
                <a:cubicBezTo>
                  <a:pt x="5237" y="5892"/>
                  <a:pt x="5272" y="5814"/>
                  <a:pt x="5265" y="5814"/>
                </a:cubicBezTo>
                <a:lnTo>
                  <a:pt x="5265" y="5814"/>
                </a:lnTo>
                <a:cubicBezTo>
                  <a:pt x="5261" y="5814"/>
                  <a:pt x="5239" y="5847"/>
                  <a:pt x="5214" y="5892"/>
                </a:cubicBezTo>
                <a:lnTo>
                  <a:pt x="5214" y="5892"/>
                </a:lnTo>
                <a:cubicBezTo>
                  <a:pt x="5373" y="5557"/>
                  <a:pt x="5564" y="5222"/>
                  <a:pt x="5775" y="4898"/>
                </a:cubicBezTo>
                <a:lnTo>
                  <a:pt x="5775" y="4898"/>
                </a:lnTo>
                <a:cubicBezTo>
                  <a:pt x="5773" y="4906"/>
                  <a:pt x="5774" y="4910"/>
                  <a:pt x="5777" y="4910"/>
                </a:cubicBezTo>
                <a:cubicBezTo>
                  <a:pt x="5790" y="4910"/>
                  <a:pt x="5846" y="4841"/>
                  <a:pt x="5965" y="4638"/>
                </a:cubicBezTo>
                <a:lnTo>
                  <a:pt x="5965" y="4638"/>
                </a:lnTo>
                <a:cubicBezTo>
                  <a:pt x="5959" y="4646"/>
                  <a:pt x="5952" y="4653"/>
                  <a:pt x="5946" y="4661"/>
                </a:cubicBezTo>
                <a:lnTo>
                  <a:pt x="5946" y="4661"/>
                </a:lnTo>
                <a:cubicBezTo>
                  <a:pt x="5956" y="4647"/>
                  <a:pt x="5967" y="4632"/>
                  <a:pt x="5977" y="4618"/>
                </a:cubicBezTo>
                <a:lnTo>
                  <a:pt x="5977" y="4618"/>
                </a:lnTo>
                <a:cubicBezTo>
                  <a:pt x="5973" y="4625"/>
                  <a:pt x="5969" y="4632"/>
                  <a:pt x="5965" y="4638"/>
                </a:cubicBezTo>
                <a:lnTo>
                  <a:pt x="5965" y="4638"/>
                </a:lnTo>
                <a:cubicBezTo>
                  <a:pt x="6045" y="4547"/>
                  <a:pt x="6124" y="4451"/>
                  <a:pt x="6203" y="4356"/>
                </a:cubicBezTo>
                <a:cubicBezTo>
                  <a:pt x="6334" y="4213"/>
                  <a:pt x="6489" y="4082"/>
                  <a:pt x="6632" y="3939"/>
                </a:cubicBezTo>
                <a:cubicBezTo>
                  <a:pt x="6645" y="3930"/>
                  <a:pt x="6658" y="3921"/>
                  <a:pt x="6670" y="3911"/>
                </a:cubicBezTo>
                <a:lnTo>
                  <a:pt x="6670" y="3911"/>
                </a:lnTo>
                <a:cubicBezTo>
                  <a:pt x="6628" y="3955"/>
                  <a:pt x="6602" y="3992"/>
                  <a:pt x="6611" y="3992"/>
                </a:cubicBezTo>
                <a:cubicBezTo>
                  <a:pt x="6621" y="3992"/>
                  <a:pt x="6682" y="3939"/>
                  <a:pt x="6825" y="3784"/>
                </a:cubicBezTo>
                <a:lnTo>
                  <a:pt x="6825" y="3784"/>
                </a:lnTo>
                <a:cubicBezTo>
                  <a:pt x="6821" y="3787"/>
                  <a:pt x="6817" y="3790"/>
                  <a:pt x="6813" y="3793"/>
                </a:cubicBezTo>
                <a:lnTo>
                  <a:pt x="6813" y="3793"/>
                </a:lnTo>
                <a:cubicBezTo>
                  <a:pt x="6825" y="3782"/>
                  <a:pt x="6836" y="3771"/>
                  <a:pt x="6846" y="3761"/>
                </a:cubicBezTo>
                <a:lnTo>
                  <a:pt x="6846" y="3761"/>
                </a:lnTo>
                <a:cubicBezTo>
                  <a:pt x="6839" y="3769"/>
                  <a:pt x="6832" y="3776"/>
                  <a:pt x="6825" y="3784"/>
                </a:cubicBezTo>
                <a:lnTo>
                  <a:pt x="6825" y="3784"/>
                </a:lnTo>
                <a:cubicBezTo>
                  <a:pt x="7687" y="3142"/>
                  <a:pt x="8167" y="1932"/>
                  <a:pt x="7525" y="939"/>
                </a:cubicBezTo>
                <a:cubicBezTo>
                  <a:pt x="7152" y="420"/>
                  <a:pt x="6403" y="0"/>
                  <a:pt x="56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8892350" y="70817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226" name="Shape 226"/>
        <p:cNvGrpSpPr/>
        <p:nvPr/>
      </p:nvGrpSpPr>
      <p:grpSpPr>
        <a:xfrm>
          <a:off x="0" y="0"/>
          <a:ext cx="0" cy="0"/>
          <a:chOff x="0" y="0"/>
          <a:chExt cx="0" cy="0"/>
        </a:xfrm>
      </p:grpSpPr>
      <p:sp>
        <p:nvSpPr>
          <p:cNvPr id="227" name="Google Shape;227;p21"/>
          <p:cNvSpPr txBox="1"/>
          <p:nvPr>
            <p:ph idx="1" type="body"/>
          </p:nvPr>
        </p:nvSpPr>
        <p:spPr>
          <a:xfrm>
            <a:off x="713100" y="1151000"/>
            <a:ext cx="3736500" cy="348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1600"/>
              </a:spcBef>
              <a:spcAft>
                <a:spcPts val="0"/>
              </a:spcAft>
              <a:buClr>
                <a:srgbClr val="434343"/>
              </a:buClr>
              <a:buSzPts val="1400"/>
              <a:buChar char="■"/>
              <a:defRPr>
                <a:solidFill>
                  <a:srgbClr val="434343"/>
                </a:solidFill>
              </a:defRPr>
            </a:lvl3pPr>
            <a:lvl4pPr indent="-317500" lvl="3" marL="1828800" rtl="0">
              <a:lnSpc>
                <a:spcPct val="115000"/>
              </a:lnSpc>
              <a:spcBef>
                <a:spcPts val="1600"/>
              </a:spcBef>
              <a:spcAft>
                <a:spcPts val="0"/>
              </a:spcAft>
              <a:buClr>
                <a:srgbClr val="434343"/>
              </a:buClr>
              <a:buSzPts val="1400"/>
              <a:buChar char="●"/>
              <a:defRPr>
                <a:solidFill>
                  <a:srgbClr val="434343"/>
                </a:solidFill>
              </a:defRPr>
            </a:lvl4pPr>
            <a:lvl5pPr indent="-317500" lvl="4" marL="2286000" rtl="0">
              <a:lnSpc>
                <a:spcPct val="115000"/>
              </a:lnSpc>
              <a:spcBef>
                <a:spcPts val="1600"/>
              </a:spcBef>
              <a:spcAft>
                <a:spcPts val="0"/>
              </a:spcAft>
              <a:buClr>
                <a:srgbClr val="434343"/>
              </a:buClr>
              <a:buSzPts val="1400"/>
              <a:buChar char="○"/>
              <a:defRPr>
                <a:solidFill>
                  <a:srgbClr val="434343"/>
                </a:solidFill>
              </a:defRPr>
            </a:lvl5pPr>
            <a:lvl6pPr indent="-317500" lvl="5" marL="2743200" rtl="0">
              <a:lnSpc>
                <a:spcPct val="115000"/>
              </a:lnSpc>
              <a:spcBef>
                <a:spcPts val="1600"/>
              </a:spcBef>
              <a:spcAft>
                <a:spcPts val="0"/>
              </a:spcAft>
              <a:buClr>
                <a:srgbClr val="434343"/>
              </a:buClr>
              <a:buSzPts val="1400"/>
              <a:buChar char="■"/>
              <a:defRPr>
                <a:solidFill>
                  <a:srgbClr val="434343"/>
                </a:solidFill>
              </a:defRPr>
            </a:lvl6pPr>
            <a:lvl7pPr indent="-317500" lvl="6" marL="3200400" rtl="0">
              <a:lnSpc>
                <a:spcPct val="115000"/>
              </a:lnSpc>
              <a:spcBef>
                <a:spcPts val="1600"/>
              </a:spcBef>
              <a:spcAft>
                <a:spcPts val="0"/>
              </a:spcAft>
              <a:buClr>
                <a:srgbClr val="434343"/>
              </a:buClr>
              <a:buSzPts val="1400"/>
              <a:buChar char="●"/>
              <a:defRPr>
                <a:solidFill>
                  <a:srgbClr val="434343"/>
                </a:solidFill>
              </a:defRPr>
            </a:lvl7pPr>
            <a:lvl8pPr indent="-317500" lvl="7" marL="3657600" rtl="0">
              <a:lnSpc>
                <a:spcPct val="115000"/>
              </a:lnSpc>
              <a:spcBef>
                <a:spcPts val="1600"/>
              </a:spcBef>
              <a:spcAft>
                <a:spcPts val="0"/>
              </a:spcAft>
              <a:buClr>
                <a:srgbClr val="434343"/>
              </a:buClr>
              <a:buSzPts val="1400"/>
              <a:buChar char="○"/>
              <a:defRPr>
                <a:solidFill>
                  <a:srgbClr val="434343"/>
                </a:solidFill>
              </a:defRPr>
            </a:lvl8pPr>
            <a:lvl9pPr indent="-317500" lvl="8" marL="4114800" rtl="0">
              <a:lnSpc>
                <a:spcPct val="115000"/>
              </a:lnSpc>
              <a:spcBef>
                <a:spcPts val="1600"/>
              </a:spcBef>
              <a:spcAft>
                <a:spcPts val="1600"/>
              </a:spcAft>
              <a:buClr>
                <a:srgbClr val="434343"/>
              </a:buClr>
              <a:buSzPts val="1400"/>
              <a:buChar char="■"/>
              <a:defRPr>
                <a:solidFill>
                  <a:srgbClr val="434343"/>
                </a:solidFill>
              </a:defRPr>
            </a:lvl9pPr>
          </a:lstStyle>
          <a:p/>
        </p:txBody>
      </p:sp>
      <p:sp>
        <p:nvSpPr>
          <p:cNvPr id="228" name="Google Shape;228;p21"/>
          <p:cNvSpPr txBox="1"/>
          <p:nvPr>
            <p:ph idx="2" type="body"/>
          </p:nvPr>
        </p:nvSpPr>
        <p:spPr>
          <a:xfrm>
            <a:off x="4694500" y="1151000"/>
            <a:ext cx="3736500" cy="3480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a:solidFill>
                  <a:schemeClr val="dk1"/>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1600"/>
              </a:spcBef>
              <a:spcAft>
                <a:spcPts val="0"/>
              </a:spcAft>
              <a:buClr>
                <a:srgbClr val="434343"/>
              </a:buClr>
              <a:buSzPts val="1400"/>
              <a:buChar char="■"/>
              <a:defRPr>
                <a:solidFill>
                  <a:srgbClr val="434343"/>
                </a:solidFill>
              </a:defRPr>
            </a:lvl3pPr>
            <a:lvl4pPr indent="-317500" lvl="3" marL="1828800" rtl="0">
              <a:lnSpc>
                <a:spcPct val="115000"/>
              </a:lnSpc>
              <a:spcBef>
                <a:spcPts val="1600"/>
              </a:spcBef>
              <a:spcAft>
                <a:spcPts val="0"/>
              </a:spcAft>
              <a:buClr>
                <a:srgbClr val="434343"/>
              </a:buClr>
              <a:buSzPts val="1400"/>
              <a:buChar char="●"/>
              <a:defRPr>
                <a:solidFill>
                  <a:srgbClr val="434343"/>
                </a:solidFill>
              </a:defRPr>
            </a:lvl4pPr>
            <a:lvl5pPr indent="-317500" lvl="4" marL="2286000" rtl="0">
              <a:lnSpc>
                <a:spcPct val="115000"/>
              </a:lnSpc>
              <a:spcBef>
                <a:spcPts val="1600"/>
              </a:spcBef>
              <a:spcAft>
                <a:spcPts val="0"/>
              </a:spcAft>
              <a:buClr>
                <a:srgbClr val="434343"/>
              </a:buClr>
              <a:buSzPts val="1400"/>
              <a:buChar char="○"/>
              <a:defRPr>
                <a:solidFill>
                  <a:srgbClr val="434343"/>
                </a:solidFill>
              </a:defRPr>
            </a:lvl5pPr>
            <a:lvl6pPr indent="-317500" lvl="5" marL="2743200" rtl="0">
              <a:lnSpc>
                <a:spcPct val="115000"/>
              </a:lnSpc>
              <a:spcBef>
                <a:spcPts val="1600"/>
              </a:spcBef>
              <a:spcAft>
                <a:spcPts val="0"/>
              </a:spcAft>
              <a:buClr>
                <a:srgbClr val="434343"/>
              </a:buClr>
              <a:buSzPts val="1400"/>
              <a:buChar char="■"/>
              <a:defRPr>
                <a:solidFill>
                  <a:srgbClr val="434343"/>
                </a:solidFill>
              </a:defRPr>
            </a:lvl6pPr>
            <a:lvl7pPr indent="-317500" lvl="6" marL="3200400" rtl="0">
              <a:lnSpc>
                <a:spcPct val="115000"/>
              </a:lnSpc>
              <a:spcBef>
                <a:spcPts val="1600"/>
              </a:spcBef>
              <a:spcAft>
                <a:spcPts val="0"/>
              </a:spcAft>
              <a:buClr>
                <a:srgbClr val="434343"/>
              </a:buClr>
              <a:buSzPts val="1400"/>
              <a:buChar char="●"/>
              <a:defRPr>
                <a:solidFill>
                  <a:srgbClr val="434343"/>
                </a:solidFill>
              </a:defRPr>
            </a:lvl7pPr>
            <a:lvl8pPr indent="-317500" lvl="7" marL="3657600" rtl="0">
              <a:lnSpc>
                <a:spcPct val="115000"/>
              </a:lnSpc>
              <a:spcBef>
                <a:spcPts val="1600"/>
              </a:spcBef>
              <a:spcAft>
                <a:spcPts val="0"/>
              </a:spcAft>
              <a:buClr>
                <a:srgbClr val="434343"/>
              </a:buClr>
              <a:buSzPts val="1400"/>
              <a:buChar char="○"/>
              <a:defRPr>
                <a:solidFill>
                  <a:srgbClr val="434343"/>
                </a:solidFill>
              </a:defRPr>
            </a:lvl8pPr>
            <a:lvl9pPr indent="-317500" lvl="8" marL="4114800" rtl="0">
              <a:lnSpc>
                <a:spcPct val="115000"/>
              </a:lnSpc>
              <a:spcBef>
                <a:spcPts val="1600"/>
              </a:spcBef>
              <a:spcAft>
                <a:spcPts val="1600"/>
              </a:spcAft>
              <a:buClr>
                <a:srgbClr val="434343"/>
              </a:buClr>
              <a:buSzPts val="1400"/>
              <a:buChar char="■"/>
              <a:defRPr>
                <a:solidFill>
                  <a:srgbClr val="434343"/>
                </a:solidFill>
              </a:defRPr>
            </a:lvl9pPr>
          </a:lstStyle>
          <a:p/>
        </p:txBody>
      </p:sp>
      <p:sp>
        <p:nvSpPr>
          <p:cNvPr id="229" name="Google Shape;22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0" name="Google Shape;230;p21"/>
          <p:cNvSpPr/>
          <p:nvPr/>
        </p:nvSpPr>
        <p:spPr>
          <a:xfrm rot="-435347">
            <a:off x="-234134" y="2768394"/>
            <a:ext cx="710256" cy="1933690"/>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a:off x="7852800" y="-94887"/>
            <a:ext cx="1407625" cy="1268575"/>
          </a:xfrm>
          <a:custGeom>
            <a:rect b="b" l="l" r="r" t="t"/>
            <a:pathLst>
              <a:path extrusionOk="0" h="50743" w="56305">
                <a:moveTo>
                  <a:pt x="7715" y="14792"/>
                </a:moveTo>
                <a:cubicBezTo>
                  <a:pt x="7715" y="14792"/>
                  <a:pt x="7727" y="14822"/>
                  <a:pt x="7743" y="14861"/>
                </a:cubicBezTo>
                <a:lnTo>
                  <a:pt x="7743" y="14861"/>
                </a:lnTo>
                <a:cubicBezTo>
                  <a:pt x="7742" y="14859"/>
                  <a:pt x="7741" y="14857"/>
                  <a:pt x="7740" y="14856"/>
                </a:cubicBezTo>
                <a:cubicBezTo>
                  <a:pt x="7722" y="14810"/>
                  <a:pt x="7715" y="14792"/>
                  <a:pt x="7715" y="14792"/>
                </a:cubicBezTo>
                <a:close/>
                <a:moveTo>
                  <a:pt x="14543" y="26553"/>
                </a:moveTo>
                <a:cubicBezTo>
                  <a:pt x="14544" y="26553"/>
                  <a:pt x="14565" y="26579"/>
                  <a:pt x="14592" y="26612"/>
                </a:cubicBezTo>
                <a:lnTo>
                  <a:pt x="14592" y="26612"/>
                </a:lnTo>
                <a:cubicBezTo>
                  <a:pt x="14590" y="26611"/>
                  <a:pt x="14588" y="26609"/>
                  <a:pt x="14586" y="26607"/>
                </a:cubicBezTo>
                <a:cubicBezTo>
                  <a:pt x="14555" y="26569"/>
                  <a:pt x="14543" y="26553"/>
                  <a:pt x="14543" y="26553"/>
                </a:cubicBezTo>
                <a:close/>
                <a:moveTo>
                  <a:pt x="35210" y="42431"/>
                </a:moveTo>
                <a:lnTo>
                  <a:pt x="35210" y="42431"/>
                </a:lnTo>
                <a:cubicBezTo>
                  <a:pt x="35269" y="42457"/>
                  <a:pt x="35329" y="42484"/>
                  <a:pt x="35327" y="42484"/>
                </a:cubicBezTo>
                <a:cubicBezTo>
                  <a:pt x="35326" y="42484"/>
                  <a:pt x="35305" y="42476"/>
                  <a:pt x="35255" y="42455"/>
                </a:cubicBezTo>
                <a:cubicBezTo>
                  <a:pt x="35240" y="42446"/>
                  <a:pt x="35225" y="42438"/>
                  <a:pt x="35210" y="42431"/>
                </a:cubicBezTo>
                <a:close/>
                <a:moveTo>
                  <a:pt x="48731" y="46121"/>
                </a:moveTo>
                <a:cubicBezTo>
                  <a:pt x="48733" y="46121"/>
                  <a:pt x="48734" y="46122"/>
                  <a:pt x="48733" y="46122"/>
                </a:cubicBezTo>
                <a:cubicBezTo>
                  <a:pt x="48732" y="46121"/>
                  <a:pt x="48731" y="46121"/>
                  <a:pt x="48731" y="46121"/>
                </a:cubicBezTo>
                <a:close/>
                <a:moveTo>
                  <a:pt x="2052" y="1"/>
                </a:moveTo>
                <a:cubicBezTo>
                  <a:pt x="1867" y="1"/>
                  <a:pt x="1687" y="26"/>
                  <a:pt x="1525" y="80"/>
                </a:cubicBezTo>
                <a:cubicBezTo>
                  <a:pt x="1013" y="247"/>
                  <a:pt x="525" y="557"/>
                  <a:pt x="251" y="1045"/>
                </a:cubicBezTo>
                <a:cubicBezTo>
                  <a:pt x="25" y="1557"/>
                  <a:pt x="1" y="2045"/>
                  <a:pt x="72" y="2640"/>
                </a:cubicBezTo>
                <a:cubicBezTo>
                  <a:pt x="763" y="7665"/>
                  <a:pt x="2203" y="12510"/>
                  <a:pt x="4204" y="17166"/>
                </a:cubicBezTo>
                <a:cubicBezTo>
                  <a:pt x="6216" y="21809"/>
                  <a:pt x="8871" y="26131"/>
                  <a:pt x="12026" y="30072"/>
                </a:cubicBezTo>
                <a:cubicBezTo>
                  <a:pt x="15229" y="34061"/>
                  <a:pt x="18991" y="37561"/>
                  <a:pt x="23158" y="40502"/>
                </a:cubicBezTo>
                <a:cubicBezTo>
                  <a:pt x="27409" y="43514"/>
                  <a:pt x="32088" y="45884"/>
                  <a:pt x="36993" y="47610"/>
                </a:cubicBezTo>
                <a:cubicBezTo>
                  <a:pt x="41899" y="49336"/>
                  <a:pt x="47054" y="50360"/>
                  <a:pt x="52245" y="50670"/>
                </a:cubicBezTo>
                <a:cubicBezTo>
                  <a:pt x="52865" y="50717"/>
                  <a:pt x="53507" y="50729"/>
                  <a:pt x="54150" y="50741"/>
                </a:cubicBezTo>
                <a:cubicBezTo>
                  <a:pt x="54169" y="50742"/>
                  <a:pt x="54188" y="50742"/>
                  <a:pt x="54206" y="50742"/>
                </a:cubicBezTo>
                <a:cubicBezTo>
                  <a:pt x="55281" y="50742"/>
                  <a:pt x="56305" y="49734"/>
                  <a:pt x="56258" y="48634"/>
                </a:cubicBezTo>
                <a:cubicBezTo>
                  <a:pt x="56198" y="47467"/>
                  <a:pt x="55341" y="46550"/>
                  <a:pt x="54150" y="46515"/>
                </a:cubicBezTo>
                <a:cubicBezTo>
                  <a:pt x="52912" y="46491"/>
                  <a:pt x="51662" y="46407"/>
                  <a:pt x="50424" y="46288"/>
                </a:cubicBezTo>
                <a:cubicBezTo>
                  <a:pt x="49805" y="46241"/>
                  <a:pt x="49162" y="46157"/>
                  <a:pt x="48531" y="46086"/>
                </a:cubicBezTo>
                <a:cubicBezTo>
                  <a:pt x="48483" y="46079"/>
                  <a:pt x="48463" y="46076"/>
                  <a:pt x="48461" y="46076"/>
                </a:cubicBezTo>
                <a:cubicBezTo>
                  <a:pt x="48459" y="46076"/>
                  <a:pt x="48512" y="46085"/>
                  <a:pt x="48572" y="46094"/>
                </a:cubicBezTo>
                <a:lnTo>
                  <a:pt x="48572" y="46094"/>
                </a:lnTo>
                <a:cubicBezTo>
                  <a:pt x="48550" y="46092"/>
                  <a:pt x="48528" y="46090"/>
                  <a:pt x="48507" y="46086"/>
                </a:cubicBezTo>
                <a:cubicBezTo>
                  <a:pt x="48352" y="46074"/>
                  <a:pt x="48221" y="46038"/>
                  <a:pt x="48078" y="46026"/>
                </a:cubicBezTo>
                <a:cubicBezTo>
                  <a:pt x="47757" y="45979"/>
                  <a:pt x="47447" y="45919"/>
                  <a:pt x="47138" y="45884"/>
                </a:cubicBezTo>
                <a:cubicBezTo>
                  <a:pt x="44685" y="45467"/>
                  <a:pt x="42268" y="44883"/>
                  <a:pt x="39899" y="44133"/>
                </a:cubicBezTo>
                <a:cubicBezTo>
                  <a:pt x="38708" y="43764"/>
                  <a:pt x="37553" y="43347"/>
                  <a:pt x="36386" y="42895"/>
                </a:cubicBezTo>
                <a:cubicBezTo>
                  <a:pt x="36124" y="42800"/>
                  <a:pt x="35839" y="42693"/>
                  <a:pt x="35577" y="42574"/>
                </a:cubicBezTo>
                <a:cubicBezTo>
                  <a:pt x="35410" y="42514"/>
                  <a:pt x="35255" y="42443"/>
                  <a:pt x="35100" y="42383"/>
                </a:cubicBezTo>
                <a:lnTo>
                  <a:pt x="35100" y="42383"/>
                </a:lnTo>
                <a:cubicBezTo>
                  <a:pt x="35100" y="42383"/>
                  <a:pt x="35131" y="42396"/>
                  <a:pt x="35169" y="42413"/>
                </a:cubicBezTo>
                <a:lnTo>
                  <a:pt x="35169" y="42413"/>
                </a:lnTo>
                <a:cubicBezTo>
                  <a:pt x="35110" y="42388"/>
                  <a:pt x="35049" y="42367"/>
                  <a:pt x="34993" y="42335"/>
                </a:cubicBezTo>
                <a:cubicBezTo>
                  <a:pt x="34422" y="42097"/>
                  <a:pt x="33874" y="41847"/>
                  <a:pt x="33326" y="41573"/>
                </a:cubicBezTo>
                <a:cubicBezTo>
                  <a:pt x="31076" y="40502"/>
                  <a:pt x="28909" y="39299"/>
                  <a:pt x="26837" y="37930"/>
                </a:cubicBezTo>
                <a:cubicBezTo>
                  <a:pt x="25790" y="37240"/>
                  <a:pt x="24778" y="36525"/>
                  <a:pt x="23801" y="35787"/>
                </a:cubicBezTo>
                <a:lnTo>
                  <a:pt x="23764" y="35759"/>
                </a:lnTo>
                <a:lnTo>
                  <a:pt x="23764" y="35759"/>
                </a:lnTo>
                <a:cubicBezTo>
                  <a:pt x="23760" y="35757"/>
                  <a:pt x="23757" y="35754"/>
                  <a:pt x="23754" y="35751"/>
                </a:cubicBezTo>
                <a:cubicBezTo>
                  <a:pt x="23635" y="35668"/>
                  <a:pt x="23528" y="35573"/>
                  <a:pt x="23408" y="35489"/>
                </a:cubicBezTo>
                <a:cubicBezTo>
                  <a:pt x="23147" y="35275"/>
                  <a:pt x="22873" y="35061"/>
                  <a:pt x="22623" y="34846"/>
                </a:cubicBezTo>
                <a:cubicBezTo>
                  <a:pt x="22146" y="34465"/>
                  <a:pt x="21682" y="34061"/>
                  <a:pt x="21242" y="33656"/>
                </a:cubicBezTo>
                <a:cubicBezTo>
                  <a:pt x="19444" y="32060"/>
                  <a:pt x="17741" y="30334"/>
                  <a:pt x="16169" y="28512"/>
                </a:cubicBezTo>
                <a:cubicBezTo>
                  <a:pt x="15765" y="28048"/>
                  <a:pt x="15372" y="27572"/>
                  <a:pt x="14991" y="27096"/>
                </a:cubicBezTo>
                <a:cubicBezTo>
                  <a:pt x="14895" y="26988"/>
                  <a:pt x="14812" y="26869"/>
                  <a:pt x="14717" y="26762"/>
                </a:cubicBezTo>
                <a:cubicBezTo>
                  <a:pt x="14692" y="26721"/>
                  <a:pt x="14662" y="26680"/>
                  <a:pt x="14630" y="26647"/>
                </a:cubicBezTo>
                <a:lnTo>
                  <a:pt x="14630" y="26647"/>
                </a:lnTo>
                <a:cubicBezTo>
                  <a:pt x="14474" y="26434"/>
                  <a:pt x="14311" y="26229"/>
                  <a:pt x="14157" y="26024"/>
                </a:cubicBezTo>
                <a:cubicBezTo>
                  <a:pt x="13443" y="25060"/>
                  <a:pt x="12752" y="24059"/>
                  <a:pt x="12098" y="23047"/>
                </a:cubicBezTo>
                <a:cubicBezTo>
                  <a:pt x="10788" y="21023"/>
                  <a:pt x="9621" y="18904"/>
                  <a:pt x="8585" y="16737"/>
                </a:cubicBezTo>
                <a:cubicBezTo>
                  <a:pt x="8323" y="16189"/>
                  <a:pt x="8073" y="15618"/>
                  <a:pt x="7835" y="15058"/>
                </a:cubicBezTo>
                <a:cubicBezTo>
                  <a:pt x="7817" y="15029"/>
                  <a:pt x="7803" y="14994"/>
                  <a:pt x="7788" y="14958"/>
                </a:cubicBezTo>
                <a:lnTo>
                  <a:pt x="7788" y="14958"/>
                </a:lnTo>
                <a:cubicBezTo>
                  <a:pt x="7752" y="14853"/>
                  <a:pt x="7704" y="14749"/>
                  <a:pt x="7656" y="14653"/>
                </a:cubicBezTo>
                <a:cubicBezTo>
                  <a:pt x="7537" y="14368"/>
                  <a:pt x="7430" y="14082"/>
                  <a:pt x="7311" y="13808"/>
                </a:cubicBezTo>
                <a:cubicBezTo>
                  <a:pt x="6883" y="12689"/>
                  <a:pt x="6478" y="11546"/>
                  <a:pt x="6109" y="10391"/>
                </a:cubicBezTo>
                <a:cubicBezTo>
                  <a:pt x="5370" y="8105"/>
                  <a:pt x="4811" y="5748"/>
                  <a:pt x="4394" y="3366"/>
                </a:cubicBezTo>
                <a:cubicBezTo>
                  <a:pt x="4287" y="2759"/>
                  <a:pt x="4204" y="2164"/>
                  <a:pt x="4108" y="1557"/>
                </a:cubicBezTo>
                <a:cubicBezTo>
                  <a:pt x="4049" y="1068"/>
                  <a:pt x="3549" y="533"/>
                  <a:pt x="3144" y="295"/>
                </a:cubicBezTo>
                <a:cubicBezTo>
                  <a:pt x="2839" y="110"/>
                  <a:pt x="2436" y="1"/>
                  <a:pt x="2052"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266500" y="463215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266500" y="26579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8760000" y="30932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7512925" y="423913"/>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8372100" y="48301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6">
    <p:bg>
      <p:bgPr>
        <a:solidFill>
          <a:schemeClr val="dk1"/>
        </a:solidFill>
      </p:bgPr>
    </p:bg>
    <p:spTree>
      <p:nvGrpSpPr>
        <p:cNvPr id="237" name="Shape 237"/>
        <p:cNvGrpSpPr/>
        <p:nvPr/>
      </p:nvGrpSpPr>
      <p:grpSpPr>
        <a:xfrm>
          <a:off x="0" y="0"/>
          <a:ext cx="0" cy="0"/>
          <a:chOff x="0" y="0"/>
          <a:chExt cx="0" cy="0"/>
        </a:xfrm>
      </p:grpSpPr>
      <p:sp>
        <p:nvSpPr>
          <p:cNvPr id="238" name="Google Shape;238;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239" name="Google Shape;239;p22"/>
          <p:cNvSpPr txBox="1"/>
          <p:nvPr>
            <p:ph idx="1" type="subTitle"/>
          </p:nvPr>
        </p:nvSpPr>
        <p:spPr>
          <a:xfrm>
            <a:off x="1847988" y="3774799"/>
            <a:ext cx="2262000" cy="53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0" name="Google Shape;240;p22"/>
          <p:cNvSpPr txBox="1"/>
          <p:nvPr>
            <p:ph idx="2" type="title"/>
          </p:nvPr>
        </p:nvSpPr>
        <p:spPr>
          <a:xfrm>
            <a:off x="1845138" y="3312421"/>
            <a:ext cx="2262000" cy="35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0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41" name="Google Shape;241;p22"/>
          <p:cNvSpPr txBox="1"/>
          <p:nvPr>
            <p:ph idx="3" type="subTitle"/>
          </p:nvPr>
        </p:nvSpPr>
        <p:spPr>
          <a:xfrm>
            <a:off x="5028287" y="3774799"/>
            <a:ext cx="2267700" cy="53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2" name="Google Shape;242;p22"/>
          <p:cNvSpPr txBox="1"/>
          <p:nvPr>
            <p:ph idx="4" type="title"/>
          </p:nvPr>
        </p:nvSpPr>
        <p:spPr>
          <a:xfrm>
            <a:off x="5031149" y="3312421"/>
            <a:ext cx="2267700" cy="35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0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43" name="Google Shape;243;p22"/>
          <p:cNvSpPr/>
          <p:nvPr/>
        </p:nvSpPr>
        <p:spPr>
          <a:xfrm flipH="1">
            <a:off x="7880550" y="345577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flipH="1">
            <a:off x="-211575" y="-268800"/>
            <a:ext cx="1369550" cy="1760300"/>
          </a:xfrm>
          <a:custGeom>
            <a:rect b="b" l="l" r="r" t="t"/>
            <a:pathLst>
              <a:path extrusionOk="0" h="70412" w="54782">
                <a:moveTo>
                  <a:pt x="10062" y="22870"/>
                </a:moveTo>
                <a:lnTo>
                  <a:pt x="10062" y="22870"/>
                </a:lnTo>
                <a:cubicBezTo>
                  <a:pt x="10068" y="22875"/>
                  <a:pt x="10072" y="22878"/>
                  <a:pt x="10072" y="22878"/>
                </a:cubicBezTo>
                <a:cubicBezTo>
                  <a:pt x="10072" y="22878"/>
                  <a:pt x="10069" y="22876"/>
                  <a:pt x="10062" y="22870"/>
                </a:cubicBezTo>
                <a:close/>
                <a:moveTo>
                  <a:pt x="32268" y="25724"/>
                </a:moveTo>
                <a:cubicBezTo>
                  <a:pt x="32276" y="25724"/>
                  <a:pt x="32125" y="25808"/>
                  <a:pt x="32041" y="25851"/>
                </a:cubicBezTo>
                <a:cubicBezTo>
                  <a:pt x="32011" y="25862"/>
                  <a:pt x="31981" y="25873"/>
                  <a:pt x="31951" y="25884"/>
                </a:cubicBezTo>
                <a:lnTo>
                  <a:pt x="31951" y="25884"/>
                </a:lnTo>
                <a:cubicBezTo>
                  <a:pt x="32180" y="25764"/>
                  <a:pt x="32262" y="25724"/>
                  <a:pt x="32268" y="25724"/>
                </a:cubicBezTo>
                <a:close/>
                <a:moveTo>
                  <a:pt x="34668" y="26026"/>
                </a:moveTo>
                <a:cubicBezTo>
                  <a:pt x="34596" y="26190"/>
                  <a:pt x="34559" y="26246"/>
                  <a:pt x="34551" y="26246"/>
                </a:cubicBezTo>
                <a:cubicBezTo>
                  <a:pt x="34548" y="26246"/>
                  <a:pt x="34548" y="26243"/>
                  <a:pt x="34549" y="26237"/>
                </a:cubicBezTo>
                <a:lnTo>
                  <a:pt x="34549" y="26237"/>
                </a:lnTo>
                <a:cubicBezTo>
                  <a:pt x="34593" y="26170"/>
                  <a:pt x="34634" y="26100"/>
                  <a:pt x="34668" y="26026"/>
                </a:cubicBezTo>
                <a:lnTo>
                  <a:pt x="34668" y="26026"/>
                </a:lnTo>
                <a:cubicBezTo>
                  <a:pt x="34668" y="26026"/>
                  <a:pt x="34668" y="26026"/>
                  <a:pt x="34668" y="26026"/>
                </a:cubicBezTo>
                <a:close/>
                <a:moveTo>
                  <a:pt x="32933" y="29151"/>
                </a:moveTo>
                <a:cubicBezTo>
                  <a:pt x="32923" y="29175"/>
                  <a:pt x="32911" y="29202"/>
                  <a:pt x="32898" y="29232"/>
                </a:cubicBezTo>
                <a:cubicBezTo>
                  <a:pt x="32898" y="29227"/>
                  <a:pt x="32899" y="29223"/>
                  <a:pt x="32900" y="29218"/>
                </a:cubicBezTo>
                <a:lnTo>
                  <a:pt x="32900" y="29218"/>
                </a:lnTo>
                <a:cubicBezTo>
                  <a:pt x="32907" y="29194"/>
                  <a:pt x="32917" y="29171"/>
                  <a:pt x="32933" y="29151"/>
                </a:cubicBezTo>
                <a:close/>
                <a:moveTo>
                  <a:pt x="5309" y="0"/>
                </a:moveTo>
                <a:cubicBezTo>
                  <a:pt x="4326" y="0"/>
                  <a:pt x="3533" y="606"/>
                  <a:pt x="3168" y="1586"/>
                </a:cubicBezTo>
                <a:cubicBezTo>
                  <a:pt x="1442" y="6170"/>
                  <a:pt x="1" y="10992"/>
                  <a:pt x="846" y="15933"/>
                </a:cubicBezTo>
                <a:cubicBezTo>
                  <a:pt x="1525" y="19897"/>
                  <a:pt x="3990" y="23481"/>
                  <a:pt x="7109" y="25946"/>
                </a:cubicBezTo>
                <a:cubicBezTo>
                  <a:pt x="10633" y="28732"/>
                  <a:pt x="14896" y="30280"/>
                  <a:pt x="19325" y="30899"/>
                </a:cubicBezTo>
                <a:cubicBezTo>
                  <a:pt x="21216" y="31166"/>
                  <a:pt x="23143" y="31341"/>
                  <a:pt x="25064" y="31341"/>
                </a:cubicBezTo>
                <a:cubicBezTo>
                  <a:pt x="25996" y="31341"/>
                  <a:pt x="26927" y="31299"/>
                  <a:pt x="27852" y="31208"/>
                </a:cubicBezTo>
                <a:lnTo>
                  <a:pt x="27852" y="31208"/>
                </a:lnTo>
                <a:cubicBezTo>
                  <a:pt x="26986" y="34604"/>
                  <a:pt x="26806" y="38200"/>
                  <a:pt x="27242" y="41662"/>
                </a:cubicBezTo>
                <a:cubicBezTo>
                  <a:pt x="27814" y="46067"/>
                  <a:pt x="29219" y="50294"/>
                  <a:pt x="31553" y="54092"/>
                </a:cubicBezTo>
                <a:cubicBezTo>
                  <a:pt x="33672" y="57569"/>
                  <a:pt x="36446" y="60688"/>
                  <a:pt x="39601" y="63248"/>
                </a:cubicBezTo>
                <a:cubicBezTo>
                  <a:pt x="43304" y="66260"/>
                  <a:pt x="47447" y="68582"/>
                  <a:pt x="51888" y="70308"/>
                </a:cubicBezTo>
                <a:cubicBezTo>
                  <a:pt x="52068" y="70379"/>
                  <a:pt x="52257" y="70412"/>
                  <a:pt x="52448" y="70412"/>
                </a:cubicBezTo>
                <a:cubicBezTo>
                  <a:pt x="53349" y="70412"/>
                  <a:pt x="54299" y="69689"/>
                  <a:pt x="54496" y="68844"/>
                </a:cubicBezTo>
                <a:cubicBezTo>
                  <a:pt x="54782" y="67629"/>
                  <a:pt x="54127" y="66665"/>
                  <a:pt x="53020" y="66236"/>
                </a:cubicBezTo>
                <a:cubicBezTo>
                  <a:pt x="52817" y="66141"/>
                  <a:pt x="52591" y="66070"/>
                  <a:pt x="52377" y="65986"/>
                </a:cubicBezTo>
                <a:cubicBezTo>
                  <a:pt x="52246" y="65927"/>
                  <a:pt x="52127" y="65879"/>
                  <a:pt x="51996" y="65820"/>
                </a:cubicBezTo>
                <a:cubicBezTo>
                  <a:pt x="51921" y="65790"/>
                  <a:pt x="51891" y="65779"/>
                  <a:pt x="51889" y="65779"/>
                </a:cubicBezTo>
                <a:lnTo>
                  <a:pt x="51889" y="65779"/>
                </a:lnTo>
                <a:cubicBezTo>
                  <a:pt x="51880" y="65779"/>
                  <a:pt x="52115" y="65879"/>
                  <a:pt x="52115" y="65879"/>
                </a:cubicBezTo>
                <a:cubicBezTo>
                  <a:pt x="52114" y="65880"/>
                  <a:pt x="52114" y="65880"/>
                  <a:pt x="52112" y="65880"/>
                </a:cubicBezTo>
                <a:cubicBezTo>
                  <a:pt x="52053" y="65880"/>
                  <a:pt x="50862" y="65330"/>
                  <a:pt x="50734" y="65272"/>
                </a:cubicBezTo>
                <a:cubicBezTo>
                  <a:pt x="49876" y="64867"/>
                  <a:pt x="49043" y="64451"/>
                  <a:pt x="48209" y="63986"/>
                </a:cubicBezTo>
                <a:cubicBezTo>
                  <a:pt x="46543" y="63081"/>
                  <a:pt x="44935" y="62057"/>
                  <a:pt x="43423" y="60926"/>
                </a:cubicBezTo>
                <a:cubicBezTo>
                  <a:pt x="43352" y="60867"/>
                  <a:pt x="43268" y="60819"/>
                  <a:pt x="43197" y="60760"/>
                </a:cubicBezTo>
                <a:cubicBezTo>
                  <a:pt x="43191" y="60753"/>
                  <a:pt x="43183" y="60747"/>
                  <a:pt x="43174" y="60739"/>
                </a:cubicBezTo>
                <a:lnTo>
                  <a:pt x="43174" y="60739"/>
                </a:lnTo>
                <a:cubicBezTo>
                  <a:pt x="43182" y="60742"/>
                  <a:pt x="43189" y="60745"/>
                  <a:pt x="43197" y="60748"/>
                </a:cubicBezTo>
                <a:cubicBezTo>
                  <a:pt x="43051" y="60644"/>
                  <a:pt x="42978" y="60588"/>
                  <a:pt x="42978" y="60588"/>
                </a:cubicBezTo>
                <a:lnTo>
                  <a:pt x="42978" y="60588"/>
                </a:lnTo>
                <a:cubicBezTo>
                  <a:pt x="42978" y="60588"/>
                  <a:pt x="43015" y="60617"/>
                  <a:pt x="43090" y="60676"/>
                </a:cubicBezTo>
                <a:cubicBezTo>
                  <a:pt x="43116" y="60694"/>
                  <a:pt x="43149" y="60718"/>
                  <a:pt x="43174" y="60739"/>
                </a:cubicBezTo>
                <a:lnTo>
                  <a:pt x="43174" y="60739"/>
                </a:lnTo>
                <a:cubicBezTo>
                  <a:pt x="43001" y="60668"/>
                  <a:pt x="42809" y="60433"/>
                  <a:pt x="42661" y="60319"/>
                </a:cubicBezTo>
                <a:cubicBezTo>
                  <a:pt x="42304" y="60033"/>
                  <a:pt x="41959" y="59736"/>
                  <a:pt x="41625" y="59438"/>
                </a:cubicBezTo>
                <a:cubicBezTo>
                  <a:pt x="40911" y="58807"/>
                  <a:pt x="40208" y="58152"/>
                  <a:pt x="39542" y="57473"/>
                </a:cubicBezTo>
                <a:cubicBezTo>
                  <a:pt x="38863" y="56783"/>
                  <a:pt x="38232" y="56092"/>
                  <a:pt x="37613" y="55354"/>
                </a:cubicBezTo>
                <a:cubicBezTo>
                  <a:pt x="37482" y="55199"/>
                  <a:pt x="37363" y="55045"/>
                  <a:pt x="37232" y="54878"/>
                </a:cubicBezTo>
                <a:cubicBezTo>
                  <a:pt x="37165" y="54800"/>
                  <a:pt x="37109" y="54713"/>
                  <a:pt x="37035" y="54634"/>
                </a:cubicBezTo>
                <a:lnTo>
                  <a:pt x="37035" y="54634"/>
                </a:lnTo>
                <a:cubicBezTo>
                  <a:pt x="36760" y="54256"/>
                  <a:pt x="36495" y="53899"/>
                  <a:pt x="36220" y="53509"/>
                </a:cubicBezTo>
                <a:cubicBezTo>
                  <a:pt x="35113" y="51937"/>
                  <a:pt x="34160" y="50258"/>
                  <a:pt x="33374" y="48496"/>
                </a:cubicBezTo>
                <a:cubicBezTo>
                  <a:pt x="33327" y="48389"/>
                  <a:pt x="33267" y="48270"/>
                  <a:pt x="33231" y="48163"/>
                </a:cubicBezTo>
                <a:lnTo>
                  <a:pt x="33231" y="48163"/>
                </a:lnTo>
                <a:cubicBezTo>
                  <a:pt x="33238" y="48185"/>
                  <a:pt x="33244" y="48206"/>
                  <a:pt x="33249" y="48226"/>
                </a:cubicBezTo>
                <a:lnTo>
                  <a:pt x="33249" y="48226"/>
                </a:lnTo>
                <a:cubicBezTo>
                  <a:pt x="33247" y="48220"/>
                  <a:pt x="33245" y="48215"/>
                  <a:pt x="33243" y="48210"/>
                </a:cubicBezTo>
                <a:cubicBezTo>
                  <a:pt x="33172" y="48020"/>
                  <a:pt x="33077" y="47806"/>
                  <a:pt x="33005" y="47603"/>
                </a:cubicBezTo>
                <a:cubicBezTo>
                  <a:pt x="32815" y="47115"/>
                  <a:pt x="32648" y="46603"/>
                  <a:pt x="32481" y="46115"/>
                </a:cubicBezTo>
                <a:cubicBezTo>
                  <a:pt x="32172" y="45151"/>
                  <a:pt x="31922" y="44174"/>
                  <a:pt x="31719" y="43186"/>
                </a:cubicBezTo>
                <a:cubicBezTo>
                  <a:pt x="31624" y="42710"/>
                  <a:pt x="31541" y="42245"/>
                  <a:pt x="31469" y="41769"/>
                </a:cubicBezTo>
                <a:cubicBezTo>
                  <a:pt x="31463" y="41718"/>
                  <a:pt x="31456" y="41667"/>
                  <a:pt x="31448" y="41616"/>
                </a:cubicBezTo>
                <a:lnTo>
                  <a:pt x="31448" y="41616"/>
                </a:lnTo>
                <a:cubicBezTo>
                  <a:pt x="31449" y="41607"/>
                  <a:pt x="31448" y="41584"/>
                  <a:pt x="31445" y="41543"/>
                </a:cubicBezTo>
                <a:cubicBezTo>
                  <a:pt x="31410" y="41281"/>
                  <a:pt x="31386" y="41019"/>
                  <a:pt x="31350" y="40757"/>
                </a:cubicBezTo>
                <a:cubicBezTo>
                  <a:pt x="31243" y="39757"/>
                  <a:pt x="31207" y="38745"/>
                  <a:pt x="31219" y="37745"/>
                </a:cubicBezTo>
                <a:cubicBezTo>
                  <a:pt x="31231" y="36769"/>
                  <a:pt x="31291" y="35804"/>
                  <a:pt x="31410" y="34828"/>
                </a:cubicBezTo>
                <a:cubicBezTo>
                  <a:pt x="31419" y="34748"/>
                  <a:pt x="31422" y="34700"/>
                  <a:pt x="31421" y="34674"/>
                </a:cubicBezTo>
                <a:lnTo>
                  <a:pt x="31421" y="34674"/>
                </a:lnTo>
                <a:cubicBezTo>
                  <a:pt x="31436" y="34612"/>
                  <a:pt x="31453" y="34554"/>
                  <a:pt x="31457" y="34530"/>
                </a:cubicBezTo>
                <a:cubicBezTo>
                  <a:pt x="31481" y="34292"/>
                  <a:pt x="31529" y="34078"/>
                  <a:pt x="31576" y="33840"/>
                </a:cubicBezTo>
                <a:cubicBezTo>
                  <a:pt x="31660" y="33340"/>
                  <a:pt x="31767" y="32851"/>
                  <a:pt x="31886" y="32375"/>
                </a:cubicBezTo>
                <a:cubicBezTo>
                  <a:pt x="32072" y="31654"/>
                  <a:pt x="32281" y="30943"/>
                  <a:pt x="32523" y="30243"/>
                </a:cubicBezTo>
                <a:lnTo>
                  <a:pt x="32523" y="30243"/>
                </a:lnTo>
                <a:cubicBezTo>
                  <a:pt x="35968" y="29081"/>
                  <a:pt x="39071" y="26757"/>
                  <a:pt x="40042" y="23076"/>
                </a:cubicBezTo>
                <a:cubicBezTo>
                  <a:pt x="40339" y="21957"/>
                  <a:pt x="39673" y="20814"/>
                  <a:pt x="38577" y="20469"/>
                </a:cubicBezTo>
                <a:cubicBezTo>
                  <a:pt x="38071" y="20316"/>
                  <a:pt x="37565" y="20246"/>
                  <a:pt x="37067" y="20246"/>
                </a:cubicBezTo>
                <a:cubicBezTo>
                  <a:pt x="35080" y="20246"/>
                  <a:pt x="33209" y="21365"/>
                  <a:pt x="31886" y="22850"/>
                </a:cubicBezTo>
                <a:cubicBezTo>
                  <a:pt x="30887" y="23972"/>
                  <a:pt x="30112" y="25261"/>
                  <a:pt x="29480" y="26624"/>
                </a:cubicBezTo>
                <a:lnTo>
                  <a:pt x="29480" y="26624"/>
                </a:lnTo>
                <a:cubicBezTo>
                  <a:pt x="29212" y="26682"/>
                  <a:pt x="28942" y="26733"/>
                  <a:pt x="28671" y="26779"/>
                </a:cubicBezTo>
                <a:lnTo>
                  <a:pt x="28289" y="26842"/>
                </a:lnTo>
                <a:lnTo>
                  <a:pt x="28289" y="26842"/>
                </a:lnTo>
                <a:cubicBezTo>
                  <a:pt x="28229" y="26855"/>
                  <a:pt x="28175" y="26864"/>
                  <a:pt x="28120" y="26869"/>
                </a:cubicBezTo>
                <a:lnTo>
                  <a:pt x="28120" y="26869"/>
                </a:lnTo>
                <a:lnTo>
                  <a:pt x="28289" y="26842"/>
                </a:lnTo>
                <a:lnTo>
                  <a:pt x="28289" y="26842"/>
                </a:lnTo>
                <a:cubicBezTo>
                  <a:pt x="28293" y="26841"/>
                  <a:pt x="28298" y="26840"/>
                  <a:pt x="28302" y="26839"/>
                </a:cubicBezTo>
                <a:lnTo>
                  <a:pt x="28302" y="26839"/>
                </a:lnTo>
                <a:cubicBezTo>
                  <a:pt x="27971" y="26871"/>
                  <a:pt x="27898" y="26882"/>
                  <a:pt x="27922" y="26884"/>
                </a:cubicBezTo>
                <a:lnTo>
                  <a:pt x="27922" y="26884"/>
                </a:lnTo>
                <a:cubicBezTo>
                  <a:pt x="27950" y="26881"/>
                  <a:pt x="27977" y="26878"/>
                  <a:pt x="28004" y="26874"/>
                </a:cubicBezTo>
                <a:cubicBezTo>
                  <a:pt x="28046" y="26874"/>
                  <a:pt x="28083" y="26873"/>
                  <a:pt x="28120" y="26869"/>
                </a:cubicBezTo>
                <a:lnTo>
                  <a:pt x="28120" y="26869"/>
                </a:lnTo>
                <a:lnTo>
                  <a:pt x="28088" y="26874"/>
                </a:lnTo>
                <a:cubicBezTo>
                  <a:pt x="28034" y="26879"/>
                  <a:pt x="27959" y="26884"/>
                  <a:pt x="27930" y="26884"/>
                </a:cubicBezTo>
                <a:cubicBezTo>
                  <a:pt x="27927" y="26884"/>
                  <a:pt x="27924" y="26884"/>
                  <a:pt x="27922" y="26884"/>
                </a:cubicBezTo>
                <a:lnTo>
                  <a:pt x="27922" y="26884"/>
                </a:lnTo>
                <a:cubicBezTo>
                  <a:pt x="27543" y="26927"/>
                  <a:pt x="27155" y="26959"/>
                  <a:pt x="26778" y="26982"/>
                </a:cubicBezTo>
                <a:cubicBezTo>
                  <a:pt x="26215" y="27018"/>
                  <a:pt x="25650" y="27034"/>
                  <a:pt x="25085" y="27034"/>
                </a:cubicBezTo>
                <a:cubicBezTo>
                  <a:pt x="23787" y="27034"/>
                  <a:pt x="22484" y="26948"/>
                  <a:pt x="21182" y="26815"/>
                </a:cubicBezTo>
                <a:cubicBezTo>
                  <a:pt x="20944" y="26779"/>
                  <a:pt x="20706" y="26767"/>
                  <a:pt x="20492" y="26744"/>
                </a:cubicBezTo>
                <a:cubicBezTo>
                  <a:pt x="20366" y="26723"/>
                  <a:pt x="20249" y="26711"/>
                  <a:pt x="20142" y="26700"/>
                </a:cubicBezTo>
                <a:lnTo>
                  <a:pt x="20142" y="26700"/>
                </a:lnTo>
                <a:cubicBezTo>
                  <a:pt x="19589" y="26619"/>
                  <a:pt x="19046" y="26526"/>
                  <a:pt x="18491" y="26410"/>
                </a:cubicBezTo>
                <a:cubicBezTo>
                  <a:pt x="17467" y="26208"/>
                  <a:pt x="16467" y="25946"/>
                  <a:pt x="15467" y="25624"/>
                </a:cubicBezTo>
                <a:cubicBezTo>
                  <a:pt x="15027" y="25470"/>
                  <a:pt x="14598" y="25327"/>
                  <a:pt x="14146" y="25148"/>
                </a:cubicBezTo>
                <a:cubicBezTo>
                  <a:pt x="14027" y="25100"/>
                  <a:pt x="13907" y="25041"/>
                  <a:pt x="13788" y="24993"/>
                </a:cubicBezTo>
                <a:cubicBezTo>
                  <a:pt x="13526" y="24874"/>
                  <a:pt x="13265" y="24755"/>
                  <a:pt x="13015" y="24636"/>
                </a:cubicBezTo>
                <a:cubicBezTo>
                  <a:pt x="12193" y="24243"/>
                  <a:pt x="11407" y="23791"/>
                  <a:pt x="10669" y="23291"/>
                </a:cubicBezTo>
                <a:cubicBezTo>
                  <a:pt x="10502" y="23172"/>
                  <a:pt x="10336" y="23065"/>
                  <a:pt x="10169" y="22945"/>
                </a:cubicBezTo>
                <a:cubicBezTo>
                  <a:pt x="10117" y="22904"/>
                  <a:pt x="9957" y="22754"/>
                  <a:pt x="9877" y="22716"/>
                </a:cubicBezTo>
                <a:lnTo>
                  <a:pt x="9877" y="22716"/>
                </a:lnTo>
                <a:cubicBezTo>
                  <a:pt x="9550" y="22443"/>
                  <a:pt x="9223" y="22170"/>
                  <a:pt x="8907" y="21886"/>
                </a:cubicBezTo>
                <a:cubicBezTo>
                  <a:pt x="8597" y="21600"/>
                  <a:pt x="8300" y="21302"/>
                  <a:pt x="8014" y="20993"/>
                </a:cubicBezTo>
                <a:lnTo>
                  <a:pt x="7573" y="20505"/>
                </a:lnTo>
                <a:cubicBezTo>
                  <a:pt x="7454" y="20374"/>
                  <a:pt x="7300" y="20076"/>
                  <a:pt x="7157" y="19993"/>
                </a:cubicBezTo>
                <a:lnTo>
                  <a:pt x="7157" y="19993"/>
                </a:lnTo>
                <a:cubicBezTo>
                  <a:pt x="7216" y="20076"/>
                  <a:pt x="7276" y="20147"/>
                  <a:pt x="7311" y="20219"/>
                </a:cubicBezTo>
                <a:cubicBezTo>
                  <a:pt x="7252" y="20147"/>
                  <a:pt x="7216" y="20088"/>
                  <a:pt x="7157" y="20017"/>
                </a:cubicBezTo>
                <a:cubicBezTo>
                  <a:pt x="7109" y="19933"/>
                  <a:pt x="7049" y="19862"/>
                  <a:pt x="7002" y="19802"/>
                </a:cubicBezTo>
                <a:cubicBezTo>
                  <a:pt x="6871" y="19624"/>
                  <a:pt x="6752" y="19445"/>
                  <a:pt x="6633" y="19255"/>
                </a:cubicBezTo>
                <a:cubicBezTo>
                  <a:pt x="6395" y="18885"/>
                  <a:pt x="6168" y="18504"/>
                  <a:pt x="5978" y="18123"/>
                </a:cubicBezTo>
                <a:cubicBezTo>
                  <a:pt x="5871" y="17933"/>
                  <a:pt x="5787" y="17731"/>
                  <a:pt x="5692" y="17528"/>
                </a:cubicBezTo>
                <a:cubicBezTo>
                  <a:pt x="5675" y="17486"/>
                  <a:pt x="5600" y="17281"/>
                  <a:pt x="5594" y="17281"/>
                </a:cubicBezTo>
                <a:lnTo>
                  <a:pt x="5594" y="17281"/>
                </a:lnTo>
                <a:cubicBezTo>
                  <a:pt x="5591" y="17281"/>
                  <a:pt x="5601" y="17318"/>
                  <a:pt x="5633" y="17421"/>
                </a:cubicBezTo>
                <a:cubicBezTo>
                  <a:pt x="5664" y="17522"/>
                  <a:pt x="5675" y="17559"/>
                  <a:pt x="5674" y="17559"/>
                </a:cubicBezTo>
                <a:cubicBezTo>
                  <a:pt x="5672" y="17559"/>
                  <a:pt x="5602" y="17344"/>
                  <a:pt x="5585" y="17302"/>
                </a:cubicBezTo>
                <a:cubicBezTo>
                  <a:pt x="5430" y="16897"/>
                  <a:pt x="5287" y="16480"/>
                  <a:pt x="5180" y="16052"/>
                </a:cubicBezTo>
                <a:cubicBezTo>
                  <a:pt x="5040" y="15600"/>
                  <a:pt x="4871" y="15071"/>
                  <a:pt x="4840" y="14577"/>
                </a:cubicBezTo>
                <a:lnTo>
                  <a:pt x="4840" y="14577"/>
                </a:lnTo>
                <a:cubicBezTo>
                  <a:pt x="4841" y="14497"/>
                  <a:pt x="4840" y="14385"/>
                  <a:pt x="4835" y="14337"/>
                </a:cubicBezTo>
                <a:cubicBezTo>
                  <a:pt x="4823" y="14182"/>
                  <a:pt x="4799" y="14016"/>
                  <a:pt x="4787" y="13861"/>
                </a:cubicBezTo>
                <a:cubicBezTo>
                  <a:pt x="4775" y="13563"/>
                  <a:pt x="4763" y="13266"/>
                  <a:pt x="4763" y="12992"/>
                </a:cubicBezTo>
                <a:cubicBezTo>
                  <a:pt x="4763" y="12361"/>
                  <a:pt x="4787" y="11754"/>
                  <a:pt x="4847" y="11123"/>
                </a:cubicBezTo>
                <a:cubicBezTo>
                  <a:pt x="4859" y="11027"/>
                  <a:pt x="4883" y="10920"/>
                  <a:pt x="4883" y="10801"/>
                </a:cubicBezTo>
                <a:cubicBezTo>
                  <a:pt x="4883" y="10788"/>
                  <a:pt x="4884" y="10776"/>
                  <a:pt x="4885" y="10765"/>
                </a:cubicBezTo>
                <a:lnTo>
                  <a:pt x="4885" y="10765"/>
                </a:lnTo>
                <a:cubicBezTo>
                  <a:pt x="4888" y="10748"/>
                  <a:pt x="4891" y="10729"/>
                  <a:pt x="4894" y="10706"/>
                </a:cubicBezTo>
                <a:cubicBezTo>
                  <a:pt x="4942" y="10384"/>
                  <a:pt x="5002" y="10075"/>
                  <a:pt x="5061" y="9741"/>
                </a:cubicBezTo>
                <a:cubicBezTo>
                  <a:pt x="5514" y="7301"/>
                  <a:pt x="6335" y="4955"/>
                  <a:pt x="7216" y="2645"/>
                </a:cubicBezTo>
                <a:cubicBezTo>
                  <a:pt x="7597" y="1598"/>
                  <a:pt x="6788" y="276"/>
                  <a:pt x="5740" y="38"/>
                </a:cubicBezTo>
                <a:cubicBezTo>
                  <a:pt x="5593" y="13"/>
                  <a:pt x="5449" y="0"/>
                  <a:pt x="5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351675" y="1423550"/>
            <a:ext cx="150000" cy="150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501675" y="4249800"/>
            <a:ext cx="354300" cy="35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8817925" y="4415125"/>
            <a:ext cx="150000" cy="150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8679100" y="326125"/>
            <a:ext cx="72300" cy="7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8509050" y="1125050"/>
            <a:ext cx="234300" cy="23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8355900" y="46594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solidFill>
          <a:schemeClr val="dk1"/>
        </a:solidFill>
      </p:bgPr>
    </p:bg>
    <p:spTree>
      <p:nvGrpSpPr>
        <p:cNvPr id="251" name="Shape 251"/>
        <p:cNvGrpSpPr/>
        <p:nvPr/>
      </p:nvGrpSpPr>
      <p:grpSpPr>
        <a:xfrm>
          <a:off x="0" y="0"/>
          <a:ext cx="0" cy="0"/>
          <a:chOff x="0" y="0"/>
          <a:chExt cx="0" cy="0"/>
        </a:xfrm>
      </p:grpSpPr>
      <p:sp>
        <p:nvSpPr>
          <p:cNvPr id="252" name="Google Shape;252;p23"/>
          <p:cNvSpPr txBox="1"/>
          <p:nvPr>
            <p:ph type="title"/>
          </p:nvPr>
        </p:nvSpPr>
        <p:spPr>
          <a:xfrm>
            <a:off x="7131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253" name="Google Shape;253;p23"/>
          <p:cNvSpPr txBox="1"/>
          <p:nvPr>
            <p:ph idx="2" type="title"/>
          </p:nvPr>
        </p:nvSpPr>
        <p:spPr>
          <a:xfrm>
            <a:off x="5394875" y="3719625"/>
            <a:ext cx="2955900" cy="38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500"/>
              <a:buNone/>
              <a:defRPr sz="20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54" name="Google Shape;254;p23"/>
          <p:cNvSpPr txBox="1"/>
          <p:nvPr>
            <p:ph idx="1" type="subTitle"/>
          </p:nvPr>
        </p:nvSpPr>
        <p:spPr>
          <a:xfrm>
            <a:off x="5394875" y="4152600"/>
            <a:ext cx="29559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5" name="Google Shape;255;p23"/>
          <p:cNvSpPr txBox="1"/>
          <p:nvPr>
            <p:ph idx="3" type="title"/>
          </p:nvPr>
        </p:nvSpPr>
        <p:spPr>
          <a:xfrm>
            <a:off x="5394875" y="1379575"/>
            <a:ext cx="2955900" cy="38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500"/>
              <a:buNone/>
              <a:defRPr sz="20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56" name="Google Shape;256;p23"/>
          <p:cNvSpPr txBox="1"/>
          <p:nvPr>
            <p:ph idx="4" type="subTitle"/>
          </p:nvPr>
        </p:nvSpPr>
        <p:spPr>
          <a:xfrm>
            <a:off x="5394875" y="1812500"/>
            <a:ext cx="29559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7" name="Google Shape;257;p23"/>
          <p:cNvSpPr txBox="1"/>
          <p:nvPr>
            <p:ph idx="5" type="title"/>
          </p:nvPr>
        </p:nvSpPr>
        <p:spPr>
          <a:xfrm>
            <a:off x="5394875" y="2549613"/>
            <a:ext cx="2955900" cy="38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500"/>
              <a:buNone/>
              <a:defRPr sz="20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58" name="Google Shape;258;p23"/>
          <p:cNvSpPr txBox="1"/>
          <p:nvPr>
            <p:ph idx="6" type="subTitle"/>
          </p:nvPr>
        </p:nvSpPr>
        <p:spPr>
          <a:xfrm>
            <a:off x="5394875" y="2982538"/>
            <a:ext cx="29559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9" name="Google Shape;259;p23"/>
          <p:cNvSpPr/>
          <p:nvPr/>
        </p:nvSpPr>
        <p:spPr>
          <a:xfrm>
            <a:off x="7874600" y="-240275"/>
            <a:ext cx="1369550" cy="1760300"/>
          </a:xfrm>
          <a:custGeom>
            <a:rect b="b" l="l" r="r" t="t"/>
            <a:pathLst>
              <a:path extrusionOk="0" h="70412" w="54782">
                <a:moveTo>
                  <a:pt x="10062" y="22870"/>
                </a:moveTo>
                <a:lnTo>
                  <a:pt x="10062" y="22870"/>
                </a:lnTo>
                <a:cubicBezTo>
                  <a:pt x="10068" y="22875"/>
                  <a:pt x="10072" y="22878"/>
                  <a:pt x="10072" y="22878"/>
                </a:cubicBezTo>
                <a:cubicBezTo>
                  <a:pt x="10072" y="22878"/>
                  <a:pt x="10069" y="22876"/>
                  <a:pt x="10062" y="22870"/>
                </a:cubicBezTo>
                <a:close/>
                <a:moveTo>
                  <a:pt x="32268" y="25724"/>
                </a:moveTo>
                <a:cubicBezTo>
                  <a:pt x="32276" y="25724"/>
                  <a:pt x="32125" y="25808"/>
                  <a:pt x="32041" y="25851"/>
                </a:cubicBezTo>
                <a:cubicBezTo>
                  <a:pt x="32011" y="25862"/>
                  <a:pt x="31981" y="25873"/>
                  <a:pt x="31951" y="25884"/>
                </a:cubicBezTo>
                <a:lnTo>
                  <a:pt x="31951" y="25884"/>
                </a:lnTo>
                <a:cubicBezTo>
                  <a:pt x="32180" y="25764"/>
                  <a:pt x="32262" y="25724"/>
                  <a:pt x="32268" y="25724"/>
                </a:cubicBezTo>
                <a:close/>
                <a:moveTo>
                  <a:pt x="34668" y="26026"/>
                </a:moveTo>
                <a:cubicBezTo>
                  <a:pt x="34596" y="26190"/>
                  <a:pt x="34559" y="26246"/>
                  <a:pt x="34551" y="26246"/>
                </a:cubicBezTo>
                <a:cubicBezTo>
                  <a:pt x="34548" y="26246"/>
                  <a:pt x="34548" y="26243"/>
                  <a:pt x="34549" y="26237"/>
                </a:cubicBezTo>
                <a:lnTo>
                  <a:pt x="34549" y="26237"/>
                </a:lnTo>
                <a:cubicBezTo>
                  <a:pt x="34593" y="26170"/>
                  <a:pt x="34634" y="26100"/>
                  <a:pt x="34668" y="26026"/>
                </a:cubicBezTo>
                <a:lnTo>
                  <a:pt x="34668" y="26026"/>
                </a:lnTo>
                <a:cubicBezTo>
                  <a:pt x="34668" y="26026"/>
                  <a:pt x="34668" y="26026"/>
                  <a:pt x="34668" y="26026"/>
                </a:cubicBezTo>
                <a:close/>
                <a:moveTo>
                  <a:pt x="32933" y="29151"/>
                </a:moveTo>
                <a:cubicBezTo>
                  <a:pt x="32923" y="29175"/>
                  <a:pt x="32911" y="29202"/>
                  <a:pt x="32898" y="29232"/>
                </a:cubicBezTo>
                <a:cubicBezTo>
                  <a:pt x="32898" y="29227"/>
                  <a:pt x="32899" y="29223"/>
                  <a:pt x="32900" y="29218"/>
                </a:cubicBezTo>
                <a:lnTo>
                  <a:pt x="32900" y="29218"/>
                </a:lnTo>
                <a:cubicBezTo>
                  <a:pt x="32907" y="29194"/>
                  <a:pt x="32917" y="29171"/>
                  <a:pt x="32933" y="29151"/>
                </a:cubicBezTo>
                <a:close/>
                <a:moveTo>
                  <a:pt x="5309" y="0"/>
                </a:moveTo>
                <a:cubicBezTo>
                  <a:pt x="4326" y="0"/>
                  <a:pt x="3533" y="606"/>
                  <a:pt x="3168" y="1586"/>
                </a:cubicBezTo>
                <a:cubicBezTo>
                  <a:pt x="1442" y="6170"/>
                  <a:pt x="1" y="10992"/>
                  <a:pt x="846" y="15933"/>
                </a:cubicBezTo>
                <a:cubicBezTo>
                  <a:pt x="1525" y="19897"/>
                  <a:pt x="3990" y="23481"/>
                  <a:pt x="7109" y="25946"/>
                </a:cubicBezTo>
                <a:cubicBezTo>
                  <a:pt x="10633" y="28732"/>
                  <a:pt x="14896" y="30280"/>
                  <a:pt x="19325" y="30899"/>
                </a:cubicBezTo>
                <a:cubicBezTo>
                  <a:pt x="21216" y="31166"/>
                  <a:pt x="23143" y="31341"/>
                  <a:pt x="25064" y="31341"/>
                </a:cubicBezTo>
                <a:cubicBezTo>
                  <a:pt x="25996" y="31341"/>
                  <a:pt x="26927" y="31299"/>
                  <a:pt x="27852" y="31208"/>
                </a:cubicBezTo>
                <a:lnTo>
                  <a:pt x="27852" y="31208"/>
                </a:lnTo>
                <a:cubicBezTo>
                  <a:pt x="26986" y="34604"/>
                  <a:pt x="26806" y="38200"/>
                  <a:pt x="27242" y="41662"/>
                </a:cubicBezTo>
                <a:cubicBezTo>
                  <a:pt x="27814" y="46067"/>
                  <a:pt x="29219" y="50294"/>
                  <a:pt x="31553" y="54092"/>
                </a:cubicBezTo>
                <a:cubicBezTo>
                  <a:pt x="33672" y="57569"/>
                  <a:pt x="36446" y="60688"/>
                  <a:pt x="39601" y="63248"/>
                </a:cubicBezTo>
                <a:cubicBezTo>
                  <a:pt x="43304" y="66260"/>
                  <a:pt x="47447" y="68582"/>
                  <a:pt x="51888" y="70308"/>
                </a:cubicBezTo>
                <a:cubicBezTo>
                  <a:pt x="52068" y="70379"/>
                  <a:pt x="52257" y="70412"/>
                  <a:pt x="52448" y="70412"/>
                </a:cubicBezTo>
                <a:cubicBezTo>
                  <a:pt x="53349" y="70412"/>
                  <a:pt x="54299" y="69689"/>
                  <a:pt x="54496" y="68844"/>
                </a:cubicBezTo>
                <a:cubicBezTo>
                  <a:pt x="54782" y="67629"/>
                  <a:pt x="54127" y="66665"/>
                  <a:pt x="53020" y="66236"/>
                </a:cubicBezTo>
                <a:cubicBezTo>
                  <a:pt x="52817" y="66141"/>
                  <a:pt x="52591" y="66070"/>
                  <a:pt x="52377" y="65986"/>
                </a:cubicBezTo>
                <a:cubicBezTo>
                  <a:pt x="52246" y="65927"/>
                  <a:pt x="52127" y="65879"/>
                  <a:pt x="51996" y="65820"/>
                </a:cubicBezTo>
                <a:cubicBezTo>
                  <a:pt x="51921" y="65790"/>
                  <a:pt x="51891" y="65779"/>
                  <a:pt x="51889" y="65779"/>
                </a:cubicBezTo>
                <a:lnTo>
                  <a:pt x="51889" y="65779"/>
                </a:lnTo>
                <a:cubicBezTo>
                  <a:pt x="51880" y="65779"/>
                  <a:pt x="52115" y="65879"/>
                  <a:pt x="52115" y="65879"/>
                </a:cubicBezTo>
                <a:cubicBezTo>
                  <a:pt x="52114" y="65880"/>
                  <a:pt x="52114" y="65880"/>
                  <a:pt x="52112" y="65880"/>
                </a:cubicBezTo>
                <a:cubicBezTo>
                  <a:pt x="52053" y="65880"/>
                  <a:pt x="50862" y="65330"/>
                  <a:pt x="50734" y="65272"/>
                </a:cubicBezTo>
                <a:cubicBezTo>
                  <a:pt x="49876" y="64867"/>
                  <a:pt x="49043" y="64451"/>
                  <a:pt x="48209" y="63986"/>
                </a:cubicBezTo>
                <a:cubicBezTo>
                  <a:pt x="46543" y="63081"/>
                  <a:pt x="44935" y="62057"/>
                  <a:pt x="43423" y="60926"/>
                </a:cubicBezTo>
                <a:cubicBezTo>
                  <a:pt x="43352" y="60867"/>
                  <a:pt x="43268" y="60819"/>
                  <a:pt x="43197" y="60760"/>
                </a:cubicBezTo>
                <a:cubicBezTo>
                  <a:pt x="43191" y="60753"/>
                  <a:pt x="43183" y="60747"/>
                  <a:pt x="43174" y="60739"/>
                </a:cubicBezTo>
                <a:lnTo>
                  <a:pt x="43174" y="60739"/>
                </a:lnTo>
                <a:cubicBezTo>
                  <a:pt x="43182" y="60742"/>
                  <a:pt x="43189" y="60745"/>
                  <a:pt x="43197" y="60748"/>
                </a:cubicBezTo>
                <a:cubicBezTo>
                  <a:pt x="43051" y="60644"/>
                  <a:pt x="42978" y="60588"/>
                  <a:pt x="42978" y="60588"/>
                </a:cubicBezTo>
                <a:lnTo>
                  <a:pt x="42978" y="60588"/>
                </a:lnTo>
                <a:cubicBezTo>
                  <a:pt x="42978" y="60588"/>
                  <a:pt x="43015" y="60617"/>
                  <a:pt x="43090" y="60676"/>
                </a:cubicBezTo>
                <a:cubicBezTo>
                  <a:pt x="43116" y="60694"/>
                  <a:pt x="43149" y="60718"/>
                  <a:pt x="43174" y="60739"/>
                </a:cubicBezTo>
                <a:lnTo>
                  <a:pt x="43174" y="60739"/>
                </a:lnTo>
                <a:cubicBezTo>
                  <a:pt x="43001" y="60668"/>
                  <a:pt x="42809" y="60433"/>
                  <a:pt x="42661" y="60319"/>
                </a:cubicBezTo>
                <a:cubicBezTo>
                  <a:pt x="42304" y="60033"/>
                  <a:pt x="41959" y="59736"/>
                  <a:pt x="41625" y="59438"/>
                </a:cubicBezTo>
                <a:cubicBezTo>
                  <a:pt x="40911" y="58807"/>
                  <a:pt x="40208" y="58152"/>
                  <a:pt x="39542" y="57473"/>
                </a:cubicBezTo>
                <a:cubicBezTo>
                  <a:pt x="38863" y="56783"/>
                  <a:pt x="38232" y="56092"/>
                  <a:pt x="37613" y="55354"/>
                </a:cubicBezTo>
                <a:cubicBezTo>
                  <a:pt x="37482" y="55199"/>
                  <a:pt x="37363" y="55045"/>
                  <a:pt x="37232" y="54878"/>
                </a:cubicBezTo>
                <a:cubicBezTo>
                  <a:pt x="37165" y="54800"/>
                  <a:pt x="37109" y="54713"/>
                  <a:pt x="37035" y="54634"/>
                </a:cubicBezTo>
                <a:lnTo>
                  <a:pt x="37035" y="54634"/>
                </a:lnTo>
                <a:cubicBezTo>
                  <a:pt x="36760" y="54256"/>
                  <a:pt x="36495" y="53899"/>
                  <a:pt x="36220" y="53509"/>
                </a:cubicBezTo>
                <a:cubicBezTo>
                  <a:pt x="35113" y="51937"/>
                  <a:pt x="34160" y="50258"/>
                  <a:pt x="33374" y="48496"/>
                </a:cubicBezTo>
                <a:cubicBezTo>
                  <a:pt x="33327" y="48389"/>
                  <a:pt x="33267" y="48270"/>
                  <a:pt x="33231" y="48163"/>
                </a:cubicBezTo>
                <a:lnTo>
                  <a:pt x="33231" y="48163"/>
                </a:lnTo>
                <a:cubicBezTo>
                  <a:pt x="33238" y="48185"/>
                  <a:pt x="33244" y="48206"/>
                  <a:pt x="33249" y="48226"/>
                </a:cubicBezTo>
                <a:lnTo>
                  <a:pt x="33249" y="48226"/>
                </a:lnTo>
                <a:cubicBezTo>
                  <a:pt x="33247" y="48220"/>
                  <a:pt x="33245" y="48215"/>
                  <a:pt x="33243" y="48210"/>
                </a:cubicBezTo>
                <a:cubicBezTo>
                  <a:pt x="33172" y="48020"/>
                  <a:pt x="33077" y="47806"/>
                  <a:pt x="33005" y="47603"/>
                </a:cubicBezTo>
                <a:cubicBezTo>
                  <a:pt x="32815" y="47115"/>
                  <a:pt x="32648" y="46603"/>
                  <a:pt x="32481" y="46115"/>
                </a:cubicBezTo>
                <a:cubicBezTo>
                  <a:pt x="32172" y="45151"/>
                  <a:pt x="31922" y="44174"/>
                  <a:pt x="31719" y="43186"/>
                </a:cubicBezTo>
                <a:cubicBezTo>
                  <a:pt x="31624" y="42710"/>
                  <a:pt x="31541" y="42245"/>
                  <a:pt x="31469" y="41769"/>
                </a:cubicBezTo>
                <a:cubicBezTo>
                  <a:pt x="31463" y="41718"/>
                  <a:pt x="31456" y="41667"/>
                  <a:pt x="31448" y="41616"/>
                </a:cubicBezTo>
                <a:lnTo>
                  <a:pt x="31448" y="41616"/>
                </a:lnTo>
                <a:cubicBezTo>
                  <a:pt x="31449" y="41607"/>
                  <a:pt x="31448" y="41584"/>
                  <a:pt x="31445" y="41543"/>
                </a:cubicBezTo>
                <a:cubicBezTo>
                  <a:pt x="31410" y="41281"/>
                  <a:pt x="31386" y="41019"/>
                  <a:pt x="31350" y="40757"/>
                </a:cubicBezTo>
                <a:cubicBezTo>
                  <a:pt x="31243" y="39757"/>
                  <a:pt x="31207" y="38745"/>
                  <a:pt x="31219" y="37745"/>
                </a:cubicBezTo>
                <a:cubicBezTo>
                  <a:pt x="31231" y="36769"/>
                  <a:pt x="31291" y="35804"/>
                  <a:pt x="31410" y="34828"/>
                </a:cubicBezTo>
                <a:cubicBezTo>
                  <a:pt x="31419" y="34748"/>
                  <a:pt x="31422" y="34700"/>
                  <a:pt x="31421" y="34674"/>
                </a:cubicBezTo>
                <a:lnTo>
                  <a:pt x="31421" y="34674"/>
                </a:lnTo>
                <a:cubicBezTo>
                  <a:pt x="31436" y="34612"/>
                  <a:pt x="31453" y="34554"/>
                  <a:pt x="31457" y="34530"/>
                </a:cubicBezTo>
                <a:cubicBezTo>
                  <a:pt x="31481" y="34292"/>
                  <a:pt x="31529" y="34078"/>
                  <a:pt x="31576" y="33840"/>
                </a:cubicBezTo>
                <a:cubicBezTo>
                  <a:pt x="31660" y="33340"/>
                  <a:pt x="31767" y="32851"/>
                  <a:pt x="31886" y="32375"/>
                </a:cubicBezTo>
                <a:cubicBezTo>
                  <a:pt x="32072" y="31654"/>
                  <a:pt x="32281" y="30943"/>
                  <a:pt x="32523" y="30243"/>
                </a:cubicBezTo>
                <a:lnTo>
                  <a:pt x="32523" y="30243"/>
                </a:lnTo>
                <a:cubicBezTo>
                  <a:pt x="35968" y="29081"/>
                  <a:pt x="39071" y="26757"/>
                  <a:pt x="40042" y="23076"/>
                </a:cubicBezTo>
                <a:cubicBezTo>
                  <a:pt x="40339" y="21957"/>
                  <a:pt x="39673" y="20814"/>
                  <a:pt x="38577" y="20469"/>
                </a:cubicBezTo>
                <a:cubicBezTo>
                  <a:pt x="38071" y="20316"/>
                  <a:pt x="37565" y="20246"/>
                  <a:pt x="37067" y="20246"/>
                </a:cubicBezTo>
                <a:cubicBezTo>
                  <a:pt x="35080" y="20246"/>
                  <a:pt x="33209" y="21365"/>
                  <a:pt x="31886" y="22850"/>
                </a:cubicBezTo>
                <a:cubicBezTo>
                  <a:pt x="30887" y="23972"/>
                  <a:pt x="30112" y="25261"/>
                  <a:pt x="29480" y="26624"/>
                </a:cubicBezTo>
                <a:lnTo>
                  <a:pt x="29480" y="26624"/>
                </a:lnTo>
                <a:cubicBezTo>
                  <a:pt x="29212" y="26682"/>
                  <a:pt x="28942" y="26733"/>
                  <a:pt x="28671" y="26779"/>
                </a:cubicBezTo>
                <a:lnTo>
                  <a:pt x="28289" y="26842"/>
                </a:lnTo>
                <a:lnTo>
                  <a:pt x="28289" y="26842"/>
                </a:lnTo>
                <a:cubicBezTo>
                  <a:pt x="28229" y="26855"/>
                  <a:pt x="28175" y="26864"/>
                  <a:pt x="28120" y="26869"/>
                </a:cubicBezTo>
                <a:lnTo>
                  <a:pt x="28120" y="26869"/>
                </a:lnTo>
                <a:lnTo>
                  <a:pt x="28289" y="26842"/>
                </a:lnTo>
                <a:lnTo>
                  <a:pt x="28289" y="26842"/>
                </a:lnTo>
                <a:cubicBezTo>
                  <a:pt x="28293" y="26841"/>
                  <a:pt x="28298" y="26840"/>
                  <a:pt x="28302" y="26839"/>
                </a:cubicBezTo>
                <a:lnTo>
                  <a:pt x="28302" y="26839"/>
                </a:lnTo>
                <a:cubicBezTo>
                  <a:pt x="27971" y="26871"/>
                  <a:pt x="27898" y="26882"/>
                  <a:pt x="27922" y="26884"/>
                </a:cubicBezTo>
                <a:lnTo>
                  <a:pt x="27922" y="26884"/>
                </a:lnTo>
                <a:cubicBezTo>
                  <a:pt x="27950" y="26881"/>
                  <a:pt x="27977" y="26878"/>
                  <a:pt x="28004" y="26874"/>
                </a:cubicBezTo>
                <a:cubicBezTo>
                  <a:pt x="28046" y="26874"/>
                  <a:pt x="28083" y="26873"/>
                  <a:pt x="28120" y="26869"/>
                </a:cubicBezTo>
                <a:lnTo>
                  <a:pt x="28120" y="26869"/>
                </a:lnTo>
                <a:lnTo>
                  <a:pt x="28088" y="26874"/>
                </a:lnTo>
                <a:cubicBezTo>
                  <a:pt x="28034" y="26879"/>
                  <a:pt x="27959" y="26884"/>
                  <a:pt x="27930" y="26884"/>
                </a:cubicBezTo>
                <a:cubicBezTo>
                  <a:pt x="27927" y="26884"/>
                  <a:pt x="27924" y="26884"/>
                  <a:pt x="27922" y="26884"/>
                </a:cubicBezTo>
                <a:lnTo>
                  <a:pt x="27922" y="26884"/>
                </a:lnTo>
                <a:cubicBezTo>
                  <a:pt x="27543" y="26927"/>
                  <a:pt x="27155" y="26959"/>
                  <a:pt x="26778" y="26982"/>
                </a:cubicBezTo>
                <a:cubicBezTo>
                  <a:pt x="26215" y="27018"/>
                  <a:pt x="25650" y="27034"/>
                  <a:pt x="25085" y="27034"/>
                </a:cubicBezTo>
                <a:cubicBezTo>
                  <a:pt x="23787" y="27034"/>
                  <a:pt x="22484" y="26948"/>
                  <a:pt x="21182" y="26815"/>
                </a:cubicBezTo>
                <a:cubicBezTo>
                  <a:pt x="20944" y="26779"/>
                  <a:pt x="20706" y="26767"/>
                  <a:pt x="20492" y="26744"/>
                </a:cubicBezTo>
                <a:cubicBezTo>
                  <a:pt x="20366" y="26723"/>
                  <a:pt x="20249" y="26711"/>
                  <a:pt x="20142" y="26700"/>
                </a:cubicBezTo>
                <a:lnTo>
                  <a:pt x="20142" y="26700"/>
                </a:lnTo>
                <a:cubicBezTo>
                  <a:pt x="19589" y="26619"/>
                  <a:pt x="19046" y="26526"/>
                  <a:pt x="18491" y="26410"/>
                </a:cubicBezTo>
                <a:cubicBezTo>
                  <a:pt x="17467" y="26208"/>
                  <a:pt x="16467" y="25946"/>
                  <a:pt x="15467" y="25624"/>
                </a:cubicBezTo>
                <a:cubicBezTo>
                  <a:pt x="15027" y="25470"/>
                  <a:pt x="14598" y="25327"/>
                  <a:pt x="14146" y="25148"/>
                </a:cubicBezTo>
                <a:cubicBezTo>
                  <a:pt x="14027" y="25100"/>
                  <a:pt x="13907" y="25041"/>
                  <a:pt x="13788" y="24993"/>
                </a:cubicBezTo>
                <a:cubicBezTo>
                  <a:pt x="13526" y="24874"/>
                  <a:pt x="13265" y="24755"/>
                  <a:pt x="13015" y="24636"/>
                </a:cubicBezTo>
                <a:cubicBezTo>
                  <a:pt x="12193" y="24243"/>
                  <a:pt x="11407" y="23791"/>
                  <a:pt x="10669" y="23291"/>
                </a:cubicBezTo>
                <a:cubicBezTo>
                  <a:pt x="10502" y="23172"/>
                  <a:pt x="10336" y="23065"/>
                  <a:pt x="10169" y="22945"/>
                </a:cubicBezTo>
                <a:cubicBezTo>
                  <a:pt x="10117" y="22904"/>
                  <a:pt x="9957" y="22754"/>
                  <a:pt x="9877" y="22716"/>
                </a:cubicBezTo>
                <a:lnTo>
                  <a:pt x="9877" y="22716"/>
                </a:lnTo>
                <a:cubicBezTo>
                  <a:pt x="9550" y="22443"/>
                  <a:pt x="9223" y="22170"/>
                  <a:pt x="8907" y="21886"/>
                </a:cubicBezTo>
                <a:cubicBezTo>
                  <a:pt x="8597" y="21600"/>
                  <a:pt x="8300" y="21302"/>
                  <a:pt x="8014" y="20993"/>
                </a:cubicBezTo>
                <a:lnTo>
                  <a:pt x="7573" y="20505"/>
                </a:lnTo>
                <a:cubicBezTo>
                  <a:pt x="7454" y="20374"/>
                  <a:pt x="7300" y="20076"/>
                  <a:pt x="7157" y="19993"/>
                </a:cubicBezTo>
                <a:lnTo>
                  <a:pt x="7157" y="19993"/>
                </a:lnTo>
                <a:cubicBezTo>
                  <a:pt x="7216" y="20076"/>
                  <a:pt x="7276" y="20147"/>
                  <a:pt x="7311" y="20219"/>
                </a:cubicBezTo>
                <a:cubicBezTo>
                  <a:pt x="7252" y="20147"/>
                  <a:pt x="7216" y="20088"/>
                  <a:pt x="7157" y="20017"/>
                </a:cubicBezTo>
                <a:cubicBezTo>
                  <a:pt x="7109" y="19933"/>
                  <a:pt x="7049" y="19862"/>
                  <a:pt x="7002" y="19802"/>
                </a:cubicBezTo>
                <a:cubicBezTo>
                  <a:pt x="6871" y="19624"/>
                  <a:pt x="6752" y="19445"/>
                  <a:pt x="6633" y="19255"/>
                </a:cubicBezTo>
                <a:cubicBezTo>
                  <a:pt x="6395" y="18885"/>
                  <a:pt x="6168" y="18504"/>
                  <a:pt x="5978" y="18123"/>
                </a:cubicBezTo>
                <a:cubicBezTo>
                  <a:pt x="5871" y="17933"/>
                  <a:pt x="5787" y="17731"/>
                  <a:pt x="5692" y="17528"/>
                </a:cubicBezTo>
                <a:cubicBezTo>
                  <a:pt x="5675" y="17486"/>
                  <a:pt x="5600" y="17281"/>
                  <a:pt x="5594" y="17281"/>
                </a:cubicBezTo>
                <a:lnTo>
                  <a:pt x="5594" y="17281"/>
                </a:lnTo>
                <a:cubicBezTo>
                  <a:pt x="5591" y="17281"/>
                  <a:pt x="5601" y="17318"/>
                  <a:pt x="5633" y="17421"/>
                </a:cubicBezTo>
                <a:cubicBezTo>
                  <a:pt x="5664" y="17522"/>
                  <a:pt x="5675" y="17559"/>
                  <a:pt x="5674" y="17559"/>
                </a:cubicBezTo>
                <a:cubicBezTo>
                  <a:pt x="5672" y="17559"/>
                  <a:pt x="5602" y="17344"/>
                  <a:pt x="5585" y="17302"/>
                </a:cubicBezTo>
                <a:cubicBezTo>
                  <a:pt x="5430" y="16897"/>
                  <a:pt x="5287" y="16480"/>
                  <a:pt x="5180" y="16052"/>
                </a:cubicBezTo>
                <a:cubicBezTo>
                  <a:pt x="5040" y="15600"/>
                  <a:pt x="4871" y="15071"/>
                  <a:pt x="4840" y="14577"/>
                </a:cubicBezTo>
                <a:lnTo>
                  <a:pt x="4840" y="14577"/>
                </a:lnTo>
                <a:cubicBezTo>
                  <a:pt x="4841" y="14497"/>
                  <a:pt x="4840" y="14385"/>
                  <a:pt x="4835" y="14337"/>
                </a:cubicBezTo>
                <a:cubicBezTo>
                  <a:pt x="4823" y="14182"/>
                  <a:pt x="4799" y="14016"/>
                  <a:pt x="4787" y="13861"/>
                </a:cubicBezTo>
                <a:cubicBezTo>
                  <a:pt x="4775" y="13563"/>
                  <a:pt x="4763" y="13266"/>
                  <a:pt x="4763" y="12992"/>
                </a:cubicBezTo>
                <a:cubicBezTo>
                  <a:pt x="4763" y="12361"/>
                  <a:pt x="4787" y="11754"/>
                  <a:pt x="4847" y="11123"/>
                </a:cubicBezTo>
                <a:cubicBezTo>
                  <a:pt x="4859" y="11027"/>
                  <a:pt x="4883" y="10920"/>
                  <a:pt x="4883" y="10801"/>
                </a:cubicBezTo>
                <a:cubicBezTo>
                  <a:pt x="4883" y="10788"/>
                  <a:pt x="4884" y="10776"/>
                  <a:pt x="4885" y="10765"/>
                </a:cubicBezTo>
                <a:lnTo>
                  <a:pt x="4885" y="10765"/>
                </a:lnTo>
                <a:cubicBezTo>
                  <a:pt x="4888" y="10748"/>
                  <a:pt x="4891" y="10729"/>
                  <a:pt x="4894" y="10706"/>
                </a:cubicBezTo>
                <a:cubicBezTo>
                  <a:pt x="4942" y="10384"/>
                  <a:pt x="5002" y="10075"/>
                  <a:pt x="5061" y="9741"/>
                </a:cubicBezTo>
                <a:cubicBezTo>
                  <a:pt x="5514" y="7301"/>
                  <a:pt x="6335" y="4955"/>
                  <a:pt x="7216" y="2645"/>
                </a:cubicBezTo>
                <a:cubicBezTo>
                  <a:pt x="7597" y="1598"/>
                  <a:pt x="6788" y="276"/>
                  <a:pt x="5740" y="38"/>
                </a:cubicBezTo>
                <a:cubicBezTo>
                  <a:pt x="5593" y="13"/>
                  <a:pt x="5449" y="0"/>
                  <a:pt x="5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7550913" y="370588"/>
            <a:ext cx="106500" cy="106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224875" y="233100"/>
            <a:ext cx="723625" cy="1310425"/>
          </a:xfrm>
          <a:custGeom>
            <a:rect b="b" l="l" r="r" t="t"/>
            <a:pathLst>
              <a:path extrusionOk="0" h="52417" w="28945">
                <a:moveTo>
                  <a:pt x="10764" y="4301"/>
                </a:moveTo>
                <a:cubicBezTo>
                  <a:pt x="10897" y="4315"/>
                  <a:pt x="10990" y="4326"/>
                  <a:pt x="10990" y="4329"/>
                </a:cubicBezTo>
                <a:cubicBezTo>
                  <a:pt x="10990" y="4330"/>
                  <a:pt x="10988" y="4330"/>
                  <a:pt x="10984" y="4330"/>
                </a:cubicBezTo>
                <a:cubicBezTo>
                  <a:pt x="10954" y="4330"/>
                  <a:pt x="10827" y="4311"/>
                  <a:pt x="10764" y="4301"/>
                </a:cubicBezTo>
                <a:close/>
                <a:moveTo>
                  <a:pt x="14419" y="5246"/>
                </a:moveTo>
                <a:lnTo>
                  <a:pt x="14419" y="5246"/>
                </a:lnTo>
                <a:cubicBezTo>
                  <a:pt x="14450" y="5265"/>
                  <a:pt x="14488" y="5280"/>
                  <a:pt x="14526" y="5296"/>
                </a:cubicBezTo>
                <a:lnTo>
                  <a:pt x="14526" y="5296"/>
                </a:lnTo>
                <a:cubicBezTo>
                  <a:pt x="14491" y="5279"/>
                  <a:pt x="14455" y="5261"/>
                  <a:pt x="14419" y="5246"/>
                </a:cubicBezTo>
                <a:close/>
                <a:moveTo>
                  <a:pt x="14526" y="5296"/>
                </a:moveTo>
                <a:lnTo>
                  <a:pt x="14526" y="5296"/>
                </a:lnTo>
                <a:cubicBezTo>
                  <a:pt x="14556" y="5310"/>
                  <a:pt x="14585" y="5324"/>
                  <a:pt x="14613" y="5336"/>
                </a:cubicBezTo>
                <a:lnTo>
                  <a:pt x="14613" y="5336"/>
                </a:lnTo>
                <a:cubicBezTo>
                  <a:pt x="14586" y="5321"/>
                  <a:pt x="14556" y="5309"/>
                  <a:pt x="14526" y="5296"/>
                </a:cubicBezTo>
                <a:close/>
                <a:moveTo>
                  <a:pt x="19720" y="9260"/>
                </a:moveTo>
                <a:cubicBezTo>
                  <a:pt x="19727" y="9268"/>
                  <a:pt x="19734" y="9275"/>
                  <a:pt x="19741" y="9282"/>
                </a:cubicBezTo>
                <a:cubicBezTo>
                  <a:pt x="19801" y="9362"/>
                  <a:pt x="19823" y="9392"/>
                  <a:pt x="19822" y="9392"/>
                </a:cubicBezTo>
                <a:cubicBezTo>
                  <a:pt x="19821" y="9392"/>
                  <a:pt x="19768" y="9323"/>
                  <a:pt x="19720" y="9260"/>
                </a:cubicBezTo>
                <a:close/>
                <a:moveTo>
                  <a:pt x="21603" y="20594"/>
                </a:moveTo>
                <a:cubicBezTo>
                  <a:pt x="21595" y="20611"/>
                  <a:pt x="21585" y="20630"/>
                  <a:pt x="21575" y="20653"/>
                </a:cubicBezTo>
                <a:cubicBezTo>
                  <a:pt x="21541" y="20728"/>
                  <a:pt x="21523" y="20769"/>
                  <a:pt x="21516" y="20787"/>
                </a:cubicBezTo>
                <a:lnTo>
                  <a:pt x="21516" y="20787"/>
                </a:lnTo>
                <a:cubicBezTo>
                  <a:pt x="21532" y="20753"/>
                  <a:pt x="21548" y="20720"/>
                  <a:pt x="21563" y="20688"/>
                </a:cubicBezTo>
                <a:cubicBezTo>
                  <a:pt x="21569" y="20672"/>
                  <a:pt x="21579" y="20650"/>
                  <a:pt x="21590" y="20627"/>
                </a:cubicBezTo>
                <a:lnTo>
                  <a:pt x="21590" y="20627"/>
                </a:lnTo>
                <a:cubicBezTo>
                  <a:pt x="21595" y="20615"/>
                  <a:pt x="21599" y="20604"/>
                  <a:pt x="21603" y="20594"/>
                </a:cubicBezTo>
                <a:close/>
                <a:moveTo>
                  <a:pt x="21281" y="28961"/>
                </a:moveTo>
                <a:cubicBezTo>
                  <a:pt x="21394" y="28994"/>
                  <a:pt x="21451" y="29005"/>
                  <a:pt x="21471" y="29005"/>
                </a:cubicBezTo>
                <a:lnTo>
                  <a:pt x="21471" y="29005"/>
                </a:lnTo>
                <a:cubicBezTo>
                  <a:pt x="21409" y="28992"/>
                  <a:pt x="21348" y="28978"/>
                  <a:pt x="21287" y="28962"/>
                </a:cubicBezTo>
                <a:lnTo>
                  <a:pt x="21287" y="28962"/>
                </a:lnTo>
                <a:cubicBezTo>
                  <a:pt x="21285" y="28962"/>
                  <a:pt x="21283" y="28962"/>
                  <a:pt x="21281" y="28961"/>
                </a:cubicBezTo>
                <a:close/>
                <a:moveTo>
                  <a:pt x="19787" y="28967"/>
                </a:moveTo>
                <a:cubicBezTo>
                  <a:pt x="19664" y="29005"/>
                  <a:pt x="19600" y="29017"/>
                  <a:pt x="19576" y="29017"/>
                </a:cubicBezTo>
                <a:cubicBezTo>
                  <a:pt x="19573" y="29017"/>
                  <a:pt x="19570" y="29017"/>
                  <a:pt x="19569" y="29017"/>
                </a:cubicBezTo>
                <a:lnTo>
                  <a:pt x="19569" y="29017"/>
                </a:lnTo>
                <a:cubicBezTo>
                  <a:pt x="19637" y="29002"/>
                  <a:pt x="19706" y="28986"/>
                  <a:pt x="19773" y="28968"/>
                </a:cubicBezTo>
                <a:lnTo>
                  <a:pt x="19773" y="28968"/>
                </a:lnTo>
                <a:cubicBezTo>
                  <a:pt x="19778" y="28968"/>
                  <a:pt x="19782" y="28967"/>
                  <a:pt x="19787" y="28967"/>
                </a:cubicBezTo>
                <a:close/>
                <a:moveTo>
                  <a:pt x="23146" y="29678"/>
                </a:moveTo>
                <a:cubicBezTo>
                  <a:pt x="23177" y="29693"/>
                  <a:pt x="23267" y="29763"/>
                  <a:pt x="23263" y="29763"/>
                </a:cubicBezTo>
                <a:cubicBezTo>
                  <a:pt x="23261" y="29763"/>
                  <a:pt x="23231" y="29741"/>
                  <a:pt x="23146" y="29678"/>
                </a:cubicBezTo>
                <a:close/>
                <a:moveTo>
                  <a:pt x="24384" y="34083"/>
                </a:moveTo>
                <a:cubicBezTo>
                  <a:pt x="24384" y="34084"/>
                  <a:pt x="24383" y="34086"/>
                  <a:pt x="24383" y="34087"/>
                </a:cubicBezTo>
                <a:lnTo>
                  <a:pt x="24383" y="34087"/>
                </a:lnTo>
                <a:cubicBezTo>
                  <a:pt x="24383" y="34086"/>
                  <a:pt x="24384" y="34084"/>
                  <a:pt x="24384" y="34083"/>
                </a:cubicBezTo>
                <a:close/>
                <a:moveTo>
                  <a:pt x="23328" y="37740"/>
                </a:moveTo>
                <a:cubicBezTo>
                  <a:pt x="23321" y="37756"/>
                  <a:pt x="23318" y="37763"/>
                  <a:pt x="23318" y="37763"/>
                </a:cubicBezTo>
                <a:cubicBezTo>
                  <a:pt x="23318" y="37763"/>
                  <a:pt x="23322" y="37755"/>
                  <a:pt x="23328" y="37740"/>
                </a:cubicBezTo>
                <a:close/>
                <a:moveTo>
                  <a:pt x="21265" y="41298"/>
                </a:moveTo>
                <a:lnTo>
                  <a:pt x="21265" y="41298"/>
                </a:lnTo>
                <a:cubicBezTo>
                  <a:pt x="21259" y="41304"/>
                  <a:pt x="21252" y="41311"/>
                  <a:pt x="21246" y="41318"/>
                </a:cubicBezTo>
                <a:lnTo>
                  <a:pt x="21246" y="41318"/>
                </a:lnTo>
                <a:cubicBezTo>
                  <a:pt x="21255" y="41307"/>
                  <a:pt x="21262" y="41300"/>
                  <a:pt x="21265" y="41298"/>
                </a:cubicBezTo>
                <a:close/>
                <a:moveTo>
                  <a:pt x="21175" y="41407"/>
                </a:moveTo>
                <a:cubicBezTo>
                  <a:pt x="21173" y="41410"/>
                  <a:pt x="21171" y="41414"/>
                  <a:pt x="21170" y="41417"/>
                </a:cubicBezTo>
                <a:cubicBezTo>
                  <a:pt x="21113" y="41493"/>
                  <a:pt x="21091" y="41521"/>
                  <a:pt x="21091" y="41521"/>
                </a:cubicBezTo>
                <a:cubicBezTo>
                  <a:pt x="21090" y="41521"/>
                  <a:pt x="21132" y="41464"/>
                  <a:pt x="21175" y="41407"/>
                </a:cubicBezTo>
                <a:close/>
                <a:moveTo>
                  <a:pt x="8718" y="1"/>
                </a:moveTo>
                <a:cubicBezTo>
                  <a:pt x="6373" y="1"/>
                  <a:pt x="4023" y="413"/>
                  <a:pt x="1846" y="1234"/>
                </a:cubicBezTo>
                <a:cubicBezTo>
                  <a:pt x="822" y="1627"/>
                  <a:pt x="0" y="2674"/>
                  <a:pt x="370" y="3841"/>
                </a:cubicBezTo>
                <a:cubicBezTo>
                  <a:pt x="685" y="4648"/>
                  <a:pt x="1529" y="5399"/>
                  <a:pt x="2438" y="5399"/>
                </a:cubicBezTo>
                <a:cubicBezTo>
                  <a:pt x="2628" y="5399"/>
                  <a:pt x="2821" y="5366"/>
                  <a:pt x="3013" y="5294"/>
                </a:cubicBezTo>
                <a:cubicBezTo>
                  <a:pt x="3787" y="4996"/>
                  <a:pt x="4572" y="4758"/>
                  <a:pt x="5394" y="4579"/>
                </a:cubicBezTo>
                <a:cubicBezTo>
                  <a:pt x="5763" y="4496"/>
                  <a:pt x="6132" y="4436"/>
                  <a:pt x="6501" y="4365"/>
                </a:cubicBezTo>
                <a:cubicBezTo>
                  <a:pt x="6528" y="4365"/>
                  <a:pt x="6632" y="4339"/>
                  <a:pt x="6721" y="4320"/>
                </a:cubicBezTo>
                <a:lnTo>
                  <a:pt x="6721" y="4320"/>
                </a:lnTo>
                <a:cubicBezTo>
                  <a:pt x="6649" y="4328"/>
                  <a:pt x="6575" y="4336"/>
                  <a:pt x="6571" y="4336"/>
                </a:cubicBezTo>
                <a:cubicBezTo>
                  <a:pt x="6568" y="4336"/>
                  <a:pt x="6608" y="4331"/>
                  <a:pt x="6727" y="4317"/>
                </a:cubicBezTo>
                <a:cubicBezTo>
                  <a:pt x="6731" y="4317"/>
                  <a:pt x="6735" y="4317"/>
                  <a:pt x="6738" y="4317"/>
                </a:cubicBezTo>
                <a:lnTo>
                  <a:pt x="6738" y="4317"/>
                </a:lnTo>
                <a:cubicBezTo>
                  <a:pt x="6733" y="4318"/>
                  <a:pt x="6727" y="4319"/>
                  <a:pt x="6721" y="4320"/>
                </a:cubicBezTo>
                <a:lnTo>
                  <a:pt x="6721" y="4320"/>
                </a:lnTo>
                <a:cubicBezTo>
                  <a:pt x="6741" y="4318"/>
                  <a:pt x="6761" y="4316"/>
                  <a:pt x="6779" y="4314"/>
                </a:cubicBezTo>
                <a:lnTo>
                  <a:pt x="6779" y="4314"/>
                </a:lnTo>
                <a:cubicBezTo>
                  <a:pt x="6766" y="4315"/>
                  <a:pt x="6752" y="4316"/>
                  <a:pt x="6738" y="4317"/>
                </a:cubicBezTo>
                <a:lnTo>
                  <a:pt x="6738" y="4317"/>
                </a:lnTo>
                <a:cubicBezTo>
                  <a:pt x="6782" y="4308"/>
                  <a:pt x="6820" y="4301"/>
                  <a:pt x="6842" y="4301"/>
                </a:cubicBezTo>
                <a:cubicBezTo>
                  <a:pt x="6851" y="4301"/>
                  <a:pt x="6857" y="4302"/>
                  <a:pt x="6858" y="4305"/>
                </a:cubicBezTo>
                <a:cubicBezTo>
                  <a:pt x="6858" y="4305"/>
                  <a:pt x="6824" y="4309"/>
                  <a:pt x="6779" y="4314"/>
                </a:cubicBezTo>
                <a:lnTo>
                  <a:pt x="6779" y="4314"/>
                </a:lnTo>
                <a:cubicBezTo>
                  <a:pt x="6975" y="4300"/>
                  <a:pt x="7162" y="4269"/>
                  <a:pt x="7370" y="4258"/>
                </a:cubicBezTo>
                <a:cubicBezTo>
                  <a:pt x="7884" y="4221"/>
                  <a:pt x="8402" y="4202"/>
                  <a:pt x="8922" y="4202"/>
                </a:cubicBezTo>
                <a:cubicBezTo>
                  <a:pt x="9234" y="4202"/>
                  <a:pt x="9546" y="4209"/>
                  <a:pt x="9859" y="4222"/>
                </a:cubicBezTo>
                <a:cubicBezTo>
                  <a:pt x="9924" y="4222"/>
                  <a:pt x="10432" y="4267"/>
                  <a:pt x="10745" y="4299"/>
                </a:cubicBezTo>
                <a:lnTo>
                  <a:pt x="10745" y="4299"/>
                </a:lnTo>
                <a:cubicBezTo>
                  <a:pt x="10762" y="4302"/>
                  <a:pt x="10794" y="4308"/>
                  <a:pt x="10847" y="4317"/>
                </a:cubicBezTo>
                <a:cubicBezTo>
                  <a:pt x="10942" y="4329"/>
                  <a:pt x="11026" y="4341"/>
                  <a:pt x="11133" y="4365"/>
                </a:cubicBezTo>
                <a:cubicBezTo>
                  <a:pt x="11371" y="4401"/>
                  <a:pt x="11597" y="4436"/>
                  <a:pt x="11835" y="4496"/>
                </a:cubicBezTo>
                <a:cubicBezTo>
                  <a:pt x="12621" y="4663"/>
                  <a:pt x="13383" y="4877"/>
                  <a:pt x="14133" y="5151"/>
                </a:cubicBezTo>
                <a:cubicBezTo>
                  <a:pt x="14240" y="5186"/>
                  <a:pt x="14597" y="5270"/>
                  <a:pt x="14657" y="5353"/>
                </a:cubicBezTo>
                <a:cubicBezTo>
                  <a:pt x="14643" y="5348"/>
                  <a:pt x="14628" y="5343"/>
                  <a:pt x="14613" y="5336"/>
                </a:cubicBezTo>
                <a:lnTo>
                  <a:pt x="14613" y="5336"/>
                </a:lnTo>
                <a:cubicBezTo>
                  <a:pt x="14616" y="5338"/>
                  <a:pt x="14618" y="5340"/>
                  <a:pt x="14621" y="5341"/>
                </a:cubicBezTo>
                <a:cubicBezTo>
                  <a:pt x="14705" y="5389"/>
                  <a:pt x="14776" y="5413"/>
                  <a:pt x="14871" y="5460"/>
                </a:cubicBezTo>
                <a:cubicBezTo>
                  <a:pt x="15252" y="5639"/>
                  <a:pt x="15621" y="5829"/>
                  <a:pt x="16002" y="6044"/>
                </a:cubicBezTo>
                <a:cubicBezTo>
                  <a:pt x="16348" y="6234"/>
                  <a:pt x="16681" y="6437"/>
                  <a:pt x="17014" y="6663"/>
                </a:cubicBezTo>
                <a:cubicBezTo>
                  <a:pt x="17124" y="6745"/>
                  <a:pt x="17226" y="6827"/>
                  <a:pt x="17337" y="6898"/>
                </a:cubicBezTo>
                <a:lnTo>
                  <a:pt x="17337" y="6898"/>
                </a:lnTo>
                <a:cubicBezTo>
                  <a:pt x="17333" y="6891"/>
                  <a:pt x="17328" y="6884"/>
                  <a:pt x="17324" y="6877"/>
                </a:cubicBezTo>
                <a:lnTo>
                  <a:pt x="17324" y="6877"/>
                </a:lnTo>
                <a:cubicBezTo>
                  <a:pt x="17330" y="6886"/>
                  <a:pt x="17337" y="6894"/>
                  <a:pt x="17345" y="6903"/>
                </a:cubicBezTo>
                <a:lnTo>
                  <a:pt x="17345" y="6903"/>
                </a:lnTo>
                <a:cubicBezTo>
                  <a:pt x="17343" y="6901"/>
                  <a:pt x="17340" y="6900"/>
                  <a:pt x="17337" y="6898"/>
                </a:cubicBezTo>
                <a:lnTo>
                  <a:pt x="17337" y="6898"/>
                </a:lnTo>
                <a:cubicBezTo>
                  <a:pt x="17408" y="7004"/>
                  <a:pt x="17488" y="7050"/>
                  <a:pt x="17516" y="7050"/>
                </a:cubicBezTo>
                <a:cubicBezTo>
                  <a:pt x="17524" y="7050"/>
                  <a:pt x="17527" y="7047"/>
                  <a:pt x="17526" y="7040"/>
                </a:cubicBezTo>
                <a:lnTo>
                  <a:pt x="17526" y="7040"/>
                </a:lnTo>
                <a:cubicBezTo>
                  <a:pt x="17468" y="6997"/>
                  <a:pt x="17390" y="6950"/>
                  <a:pt x="17345" y="6903"/>
                </a:cubicBezTo>
                <a:lnTo>
                  <a:pt x="17345" y="6903"/>
                </a:lnTo>
                <a:cubicBezTo>
                  <a:pt x="17377" y="6923"/>
                  <a:pt x="17409" y="6942"/>
                  <a:pt x="17443" y="6961"/>
                </a:cubicBezTo>
                <a:cubicBezTo>
                  <a:pt x="17499" y="6999"/>
                  <a:pt x="17523" y="7026"/>
                  <a:pt x="17526" y="7040"/>
                </a:cubicBezTo>
                <a:lnTo>
                  <a:pt x="17526" y="7040"/>
                </a:lnTo>
                <a:cubicBezTo>
                  <a:pt x="17545" y="7053"/>
                  <a:pt x="17561" y="7067"/>
                  <a:pt x="17574" y="7080"/>
                </a:cubicBezTo>
                <a:cubicBezTo>
                  <a:pt x="18169" y="7568"/>
                  <a:pt x="18717" y="8104"/>
                  <a:pt x="19229" y="8675"/>
                </a:cubicBezTo>
                <a:cubicBezTo>
                  <a:pt x="19348" y="8806"/>
                  <a:pt x="19455" y="8937"/>
                  <a:pt x="19574" y="9080"/>
                </a:cubicBezTo>
                <a:cubicBezTo>
                  <a:pt x="19610" y="9123"/>
                  <a:pt x="19638" y="9162"/>
                  <a:pt x="19670" y="9202"/>
                </a:cubicBezTo>
                <a:lnTo>
                  <a:pt x="19670" y="9202"/>
                </a:lnTo>
                <a:cubicBezTo>
                  <a:pt x="19868" y="9521"/>
                  <a:pt x="20118" y="9819"/>
                  <a:pt x="20312" y="10139"/>
                </a:cubicBezTo>
                <a:cubicBezTo>
                  <a:pt x="20695" y="10725"/>
                  <a:pt x="21025" y="11353"/>
                  <a:pt x="21321" y="11993"/>
                </a:cubicBezTo>
                <a:lnTo>
                  <a:pt x="21321" y="11993"/>
                </a:lnTo>
                <a:cubicBezTo>
                  <a:pt x="21346" y="12085"/>
                  <a:pt x="21411" y="12175"/>
                  <a:pt x="21432" y="12247"/>
                </a:cubicBezTo>
                <a:lnTo>
                  <a:pt x="21610" y="12735"/>
                </a:lnTo>
                <a:cubicBezTo>
                  <a:pt x="21741" y="13116"/>
                  <a:pt x="21848" y="13485"/>
                  <a:pt x="21956" y="13866"/>
                </a:cubicBezTo>
                <a:cubicBezTo>
                  <a:pt x="22039" y="14223"/>
                  <a:pt x="22134" y="14581"/>
                  <a:pt x="22194" y="14962"/>
                </a:cubicBezTo>
                <a:cubicBezTo>
                  <a:pt x="22209" y="15085"/>
                  <a:pt x="22224" y="15347"/>
                  <a:pt x="22227" y="15347"/>
                </a:cubicBezTo>
                <a:cubicBezTo>
                  <a:pt x="22228" y="15347"/>
                  <a:pt x="22227" y="15291"/>
                  <a:pt x="22221" y="15141"/>
                </a:cubicBezTo>
                <a:lnTo>
                  <a:pt x="22221" y="15141"/>
                </a:lnTo>
                <a:cubicBezTo>
                  <a:pt x="22232" y="15303"/>
                  <a:pt x="22267" y="15470"/>
                  <a:pt x="22277" y="15628"/>
                </a:cubicBezTo>
                <a:cubicBezTo>
                  <a:pt x="22337" y="16390"/>
                  <a:pt x="22337" y="17140"/>
                  <a:pt x="22277" y="17902"/>
                </a:cubicBezTo>
                <a:cubicBezTo>
                  <a:pt x="22271" y="17951"/>
                  <a:pt x="22268" y="17997"/>
                  <a:pt x="22265" y="18042"/>
                </a:cubicBezTo>
                <a:lnTo>
                  <a:pt x="22265" y="18042"/>
                </a:lnTo>
                <a:cubicBezTo>
                  <a:pt x="22262" y="18050"/>
                  <a:pt x="22259" y="18059"/>
                  <a:pt x="22257" y="18067"/>
                </a:cubicBezTo>
                <a:lnTo>
                  <a:pt x="22257" y="18067"/>
                </a:lnTo>
                <a:cubicBezTo>
                  <a:pt x="22259" y="18060"/>
                  <a:pt x="22262" y="18052"/>
                  <a:pt x="22265" y="18044"/>
                </a:cubicBezTo>
                <a:lnTo>
                  <a:pt x="22265" y="18044"/>
                </a:lnTo>
                <a:cubicBezTo>
                  <a:pt x="22262" y="18085"/>
                  <a:pt x="22259" y="18125"/>
                  <a:pt x="22253" y="18164"/>
                </a:cubicBezTo>
                <a:cubicBezTo>
                  <a:pt x="22249" y="18239"/>
                  <a:pt x="22229" y="18292"/>
                  <a:pt x="22216" y="18305"/>
                </a:cubicBezTo>
                <a:lnTo>
                  <a:pt x="22216" y="18305"/>
                </a:lnTo>
                <a:cubicBezTo>
                  <a:pt x="22224" y="18222"/>
                  <a:pt x="22235" y="18140"/>
                  <a:pt x="22257" y="18067"/>
                </a:cubicBezTo>
                <a:lnTo>
                  <a:pt x="22257" y="18067"/>
                </a:lnTo>
                <a:cubicBezTo>
                  <a:pt x="22198" y="18240"/>
                  <a:pt x="22197" y="18308"/>
                  <a:pt x="22210" y="18308"/>
                </a:cubicBezTo>
                <a:cubicBezTo>
                  <a:pt x="22212" y="18308"/>
                  <a:pt x="22214" y="18307"/>
                  <a:pt x="22216" y="18305"/>
                </a:cubicBezTo>
                <a:lnTo>
                  <a:pt x="22216" y="18305"/>
                </a:lnTo>
                <a:cubicBezTo>
                  <a:pt x="22209" y="18374"/>
                  <a:pt x="22203" y="18444"/>
                  <a:pt x="22194" y="18510"/>
                </a:cubicBezTo>
                <a:cubicBezTo>
                  <a:pt x="22122" y="18879"/>
                  <a:pt x="22027" y="19236"/>
                  <a:pt x="21920" y="19617"/>
                </a:cubicBezTo>
                <a:cubicBezTo>
                  <a:pt x="21836" y="19938"/>
                  <a:pt x="21729" y="20248"/>
                  <a:pt x="21610" y="20569"/>
                </a:cubicBezTo>
                <a:cubicBezTo>
                  <a:pt x="21609" y="20575"/>
                  <a:pt x="21606" y="20584"/>
                  <a:pt x="21603" y="20594"/>
                </a:cubicBezTo>
                <a:lnTo>
                  <a:pt x="21603" y="20594"/>
                </a:lnTo>
                <a:cubicBezTo>
                  <a:pt x="21632" y="20533"/>
                  <a:pt x="21643" y="20511"/>
                  <a:pt x="21643" y="20511"/>
                </a:cubicBezTo>
                <a:lnTo>
                  <a:pt x="21643" y="20511"/>
                </a:lnTo>
                <a:cubicBezTo>
                  <a:pt x="21644" y="20511"/>
                  <a:pt x="21615" y="20572"/>
                  <a:pt x="21590" y="20627"/>
                </a:cubicBezTo>
                <a:lnTo>
                  <a:pt x="21590" y="20627"/>
                </a:lnTo>
                <a:cubicBezTo>
                  <a:pt x="21561" y="20697"/>
                  <a:pt x="21514" y="20798"/>
                  <a:pt x="21512" y="20798"/>
                </a:cubicBezTo>
                <a:cubicBezTo>
                  <a:pt x="21511" y="20798"/>
                  <a:pt x="21513" y="20795"/>
                  <a:pt x="21516" y="20787"/>
                </a:cubicBezTo>
                <a:lnTo>
                  <a:pt x="21516" y="20787"/>
                </a:lnTo>
                <a:cubicBezTo>
                  <a:pt x="21453" y="20916"/>
                  <a:pt x="21381" y="21056"/>
                  <a:pt x="21325" y="21188"/>
                </a:cubicBezTo>
                <a:cubicBezTo>
                  <a:pt x="21003" y="21843"/>
                  <a:pt x="20610" y="22474"/>
                  <a:pt x="20182" y="23046"/>
                </a:cubicBezTo>
                <a:cubicBezTo>
                  <a:pt x="20150" y="23085"/>
                  <a:pt x="20062" y="23202"/>
                  <a:pt x="20060" y="23202"/>
                </a:cubicBezTo>
                <a:cubicBezTo>
                  <a:pt x="20059" y="23202"/>
                  <a:pt x="20081" y="23171"/>
                  <a:pt x="20146" y="23082"/>
                </a:cubicBezTo>
                <a:cubicBezTo>
                  <a:pt x="20217" y="22992"/>
                  <a:pt x="20242" y="22960"/>
                  <a:pt x="20241" y="22960"/>
                </a:cubicBezTo>
                <a:lnTo>
                  <a:pt x="20241" y="22960"/>
                </a:lnTo>
                <a:cubicBezTo>
                  <a:pt x="20240" y="22960"/>
                  <a:pt x="20115" y="23112"/>
                  <a:pt x="20074" y="23153"/>
                </a:cubicBezTo>
                <a:cubicBezTo>
                  <a:pt x="19943" y="23320"/>
                  <a:pt x="19812" y="23486"/>
                  <a:pt x="19670" y="23629"/>
                </a:cubicBezTo>
                <a:cubicBezTo>
                  <a:pt x="19396" y="23951"/>
                  <a:pt x="19110" y="24248"/>
                  <a:pt x="18800" y="24522"/>
                </a:cubicBezTo>
                <a:cubicBezTo>
                  <a:pt x="18669" y="24653"/>
                  <a:pt x="18515" y="24784"/>
                  <a:pt x="18384" y="24903"/>
                </a:cubicBezTo>
                <a:cubicBezTo>
                  <a:pt x="18370" y="24914"/>
                  <a:pt x="18357" y="24924"/>
                  <a:pt x="18343" y="24935"/>
                </a:cubicBezTo>
                <a:lnTo>
                  <a:pt x="18343" y="24935"/>
                </a:lnTo>
                <a:cubicBezTo>
                  <a:pt x="16239" y="25345"/>
                  <a:pt x="14287" y="26362"/>
                  <a:pt x="12395" y="27344"/>
                </a:cubicBezTo>
                <a:cubicBezTo>
                  <a:pt x="11609" y="27761"/>
                  <a:pt x="11145" y="28868"/>
                  <a:pt x="11430" y="29725"/>
                </a:cubicBezTo>
                <a:cubicBezTo>
                  <a:pt x="11690" y="30492"/>
                  <a:pt x="12451" y="31280"/>
                  <a:pt x="13320" y="31280"/>
                </a:cubicBezTo>
                <a:cubicBezTo>
                  <a:pt x="13369" y="31280"/>
                  <a:pt x="13417" y="31278"/>
                  <a:pt x="13466" y="31273"/>
                </a:cubicBezTo>
                <a:cubicBezTo>
                  <a:pt x="15799" y="31036"/>
                  <a:pt x="18021" y="30231"/>
                  <a:pt x="19945" y="28947"/>
                </a:cubicBezTo>
                <a:lnTo>
                  <a:pt x="19945" y="28947"/>
                </a:lnTo>
                <a:cubicBezTo>
                  <a:pt x="19956" y="28945"/>
                  <a:pt x="19968" y="28942"/>
                  <a:pt x="19979" y="28939"/>
                </a:cubicBezTo>
                <a:cubicBezTo>
                  <a:pt x="20122" y="28931"/>
                  <a:pt x="20259" y="28923"/>
                  <a:pt x="20403" y="28923"/>
                </a:cubicBezTo>
                <a:cubicBezTo>
                  <a:pt x="20463" y="28923"/>
                  <a:pt x="20524" y="28924"/>
                  <a:pt x="20586" y="28928"/>
                </a:cubicBezTo>
                <a:cubicBezTo>
                  <a:pt x="20753" y="28928"/>
                  <a:pt x="20896" y="28928"/>
                  <a:pt x="21063" y="28939"/>
                </a:cubicBezTo>
                <a:cubicBezTo>
                  <a:pt x="21132" y="28939"/>
                  <a:pt x="21209" y="28956"/>
                  <a:pt x="21281" y="28961"/>
                </a:cubicBezTo>
                <a:lnTo>
                  <a:pt x="21281" y="28961"/>
                </a:lnTo>
                <a:cubicBezTo>
                  <a:pt x="21257" y="28954"/>
                  <a:pt x="21231" y="28947"/>
                  <a:pt x="21202" y="28938"/>
                </a:cubicBezTo>
                <a:lnTo>
                  <a:pt x="21202" y="28938"/>
                </a:lnTo>
                <a:cubicBezTo>
                  <a:pt x="21230" y="28946"/>
                  <a:pt x="21259" y="28954"/>
                  <a:pt x="21287" y="28962"/>
                </a:cubicBezTo>
                <a:lnTo>
                  <a:pt x="21287" y="28962"/>
                </a:lnTo>
                <a:cubicBezTo>
                  <a:pt x="21300" y="28963"/>
                  <a:pt x="21312" y="28963"/>
                  <a:pt x="21325" y="28963"/>
                </a:cubicBezTo>
                <a:cubicBezTo>
                  <a:pt x="21422" y="28970"/>
                  <a:pt x="21506" y="29005"/>
                  <a:pt x="21471" y="29005"/>
                </a:cubicBezTo>
                <a:cubicBezTo>
                  <a:pt x="21471" y="29005"/>
                  <a:pt x="21471" y="29005"/>
                  <a:pt x="21471" y="29005"/>
                </a:cubicBezTo>
                <a:lnTo>
                  <a:pt x="21471" y="29005"/>
                </a:lnTo>
                <a:cubicBezTo>
                  <a:pt x="21714" y="29057"/>
                  <a:pt x="21966" y="29094"/>
                  <a:pt x="22217" y="29178"/>
                </a:cubicBezTo>
                <a:cubicBezTo>
                  <a:pt x="22242" y="29188"/>
                  <a:pt x="22301" y="29211"/>
                  <a:pt x="22366" y="29234"/>
                </a:cubicBezTo>
                <a:lnTo>
                  <a:pt x="22366" y="29234"/>
                </a:lnTo>
                <a:cubicBezTo>
                  <a:pt x="22353" y="29237"/>
                  <a:pt x="22630" y="29356"/>
                  <a:pt x="22694" y="29392"/>
                </a:cubicBezTo>
                <a:cubicBezTo>
                  <a:pt x="22847" y="29468"/>
                  <a:pt x="22969" y="29555"/>
                  <a:pt x="23108" y="29651"/>
                </a:cubicBezTo>
                <a:lnTo>
                  <a:pt x="23108" y="29651"/>
                </a:lnTo>
                <a:cubicBezTo>
                  <a:pt x="23157" y="29692"/>
                  <a:pt x="23215" y="29742"/>
                  <a:pt x="23230" y="29761"/>
                </a:cubicBezTo>
                <a:cubicBezTo>
                  <a:pt x="23372" y="29880"/>
                  <a:pt x="23491" y="29999"/>
                  <a:pt x="23587" y="30130"/>
                </a:cubicBezTo>
                <a:cubicBezTo>
                  <a:pt x="23596" y="30139"/>
                  <a:pt x="23605" y="30148"/>
                  <a:pt x="23613" y="30158"/>
                </a:cubicBezTo>
                <a:lnTo>
                  <a:pt x="23613" y="30158"/>
                </a:lnTo>
                <a:cubicBezTo>
                  <a:pt x="23769" y="30397"/>
                  <a:pt x="23907" y="30637"/>
                  <a:pt x="24043" y="30893"/>
                </a:cubicBezTo>
                <a:lnTo>
                  <a:pt x="24043" y="30893"/>
                </a:lnTo>
                <a:cubicBezTo>
                  <a:pt x="24055" y="30933"/>
                  <a:pt x="24071" y="30972"/>
                  <a:pt x="24087" y="31011"/>
                </a:cubicBezTo>
                <a:cubicBezTo>
                  <a:pt x="24146" y="31178"/>
                  <a:pt x="24182" y="31333"/>
                  <a:pt x="24230" y="31487"/>
                </a:cubicBezTo>
                <a:cubicBezTo>
                  <a:pt x="24277" y="31642"/>
                  <a:pt x="24301" y="31773"/>
                  <a:pt x="24337" y="31928"/>
                </a:cubicBezTo>
                <a:cubicBezTo>
                  <a:pt x="24344" y="31981"/>
                  <a:pt x="24352" y="32029"/>
                  <a:pt x="24363" y="32082"/>
                </a:cubicBezTo>
                <a:lnTo>
                  <a:pt x="24363" y="32082"/>
                </a:lnTo>
                <a:cubicBezTo>
                  <a:pt x="24421" y="32741"/>
                  <a:pt x="24443" y="33400"/>
                  <a:pt x="24361" y="34071"/>
                </a:cubicBezTo>
                <a:cubicBezTo>
                  <a:pt x="24361" y="34107"/>
                  <a:pt x="24356" y="34147"/>
                  <a:pt x="24353" y="34186"/>
                </a:cubicBezTo>
                <a:lnTo>
                  <a:pt x="24353" y="34186"/>
                </a:lnTo>
                <a:cubicBezTo>
                  <a:pt x="24323" y="34317"/>
                  <a:pt x="24317" y="34477"/>
                  <a:pt x="24289" y="34607"/>
                </a:cubicBezTo>
                <a:cubicBezTo>
                  <a:pt x="24230" y="34940"/>
                  <a:pt x="24158" y="35274"/>
                  <a:pt x="24063" y="35619"/>
                </a:cubicBezTo>
                <a:cubicBezTo>
                  <a:pt x="23896" y="36226"/>
                  <a:pt x="23706" y="36821"/>
                  <a:pt x="23468" y="37417"/>
                </a:cubicBezTo>
                <a:cubicBezTo>
                  <a:pt x="23442" y="37487"/>
                  <a:pt x="23358" y="37673"/>
                  <a:pt x="23328" y="37740"/>
                </a:cubicBezTo>
                <a:lnTo>
                  <a:pt x="23328" y="37740"/>
                </a:lnTo>
                <a:cubicBezTo>
                  <a:pt x="23345" y="37704"/>
                  <a:pt x="23380" y="37627"/>
                  <a:pt x="23444" y="37488"/>
                </a:cubicBezTo>
                <a:lnTo>
                  <a:pt x="23444" y="37488"/>
                </a:lnTo>
                <a:lnTo>
                  <a:pt x="23265" y="37893"/>
                </a:lnTo>
                <a:cubicBezTo>
                  <a:pt x="23134" y="38202"/>
                  <a:pt x="22979" y="38500"/>
                  <a:pt x="22813" y="38798"/>
                </a:cubicBezTo>
                <a:cubicBezTo>
                  <a:pt x="22515" y="39381"/>
                  <a:pt x="22170" y="39941"/>
                  <a:pt x="21825" y="40477"/>
                </a:cubicBezTo>
                <a:cubicBezTo>
                  <a:pt x="21658" y="40738"/>
                  <a:pt x="21491" y="40977"/>
                  <a:pt x="21313" y="41215"/>
                </a:cubicBezTo>
                <a:cubicBezTo>
                  <a:pt x="21275" y="41271"/>
                  <a:pt x="21230" y="41320"/>
                  <a:pt x="21195" y="41374"/>
                </a:cubicBezTo>
                <a:lnTo>
                  <a:pt x="21195" y="41374"/>
                </a:lnTo>
                <a:cubicBezTo>
                  <a:pt x="21094" y="41490"/>
                  <a:pt x="21005" y="41624"/>
                  <a:pt x="20908" y="41751"/>
                </a:cubicBezTo>
                <a:cubicBezTo>
                  <a:pt x="20491" y="42251"/>
                  <a:pt x="20062" y="42727"/>
                  <a:pt x="19586" y="43191"/>
                </a:cubicBezTo>
                <a:cubicBezTo>
                  <a:pt x="19146" y="43632"/>
                  <a:pt x="18669" y="44072"/>
                  <a:pt x="18193" y="44465"/>
                </a:cubicBezTo>
                <a:cubicBezTo>
                  <a:pt x="18064" y="44562"/>
                  <a:pt x="17945" y="44658"/>
                  <a:pt x="17836" y="44755"/>
                </a:cubicBezTo>
                <a:lnTo>
                  <a:pt x="17836" y="44755"/>
                </a:lnTo>
                <a:cubicBezTo>
                  <a:pt x="17816" y="44770"/>
                  <a:pt x="17797" y="44785"/>
                  <a:pt x="17776" y="44799"/>
                </a:cubicBezTo>
                <a:cubicBezTo>
                  <a:pt x="17503" y="44989"/>
                  <a:pt x="17217" y="45180"/>
                  <a:pt x="16943" y="45382"/>
                </a:cubicBezTo>
                <a:cubicBezTo>
                  <a:pt x="16324" y="45775"/>
                  <a:pt x="15693" y="46168"/>
                  <a:pt x="15038" y="46489"/>
                </a:cubicBezTo>
                <a:cubicBezTo>
                  <a:pt x="14717" y="46656"/>
                  <a:pt x="14395" y="46811"/>
                  <a:pt x="14062" y="46954"/>
                </a:cubicBezTo>
                <a:cubicBezTo>
                  <a:pt x="14002" y="46989"/>
                  <a:pt x="13943" y="47001"/>
                  <a:pt x="13883" y="47025"/>
                </a:cubicBezTo>
                <a:cubicBezTo>
                  <a:pt x="13866" y="47033"/>
                  <a:pt x="13852" y="47040"/>
                  <a:pt x="13839" y="47047"/>
                </a:cubicBezTo>
                <a:lnTo>
                  <a:pt x="13839" y="47047"/>
                </a:lnTo>
                <a:cubicBezTo>
                  <a:pt x="13710" y="47095"/>
                  <a:pt x="13590" y="47143"/>
                  <a:pt x="13454" y="47192"/>
                </a:cubicBezTo>
                <a:cubicBezTo>
                  <a:pt x="12788" y="47442"/>
                  <a:pt x="12097" y="47656"/>
                  <a:pt x="11419" y="47835"/>
                </a:cubicBezTo>
                <a:cubicBezTo>
                  <a:pt x="11049" y="47918"/>
                  <a:pt x="10668" y="48013"/>
                  <a:pt x="10299" y="48073"/>
                </a:cubicBezTo>
                <a:lnTo>
                  <a:pt x="9811" y="48156"/>
                </a:lnTo>
                <a:cubicBezTo>
                  <a:pt x="9740" y="48180"/>
                  <a:pt x="9644" y="48180"/>
                  <a:pt x="9561" y="48192"/>
                </a:cubicBezTo>
                <a:lnTo>
                  <a:pt x="9871" y="48144"/>
                </a:lnTo>
                <a:lnTo>
                  <a:pt x="9871" y="48144"/>
                </a:lnTo>
                <a:cubicBezTo>
                  <a:pt x="9775" y="48156"/>
                  <a:pt x="9704" y="48156"/>
                  <a:pt x="9621" y="48180"/>
                </a:cubicBezTo>
                <a:cubicBezTo>
                  <a:pt x="9037" y="48239"/>
                  <a:pt x="8549" y="48370"/>
                  <a:pt x="8132" y="48799"/>
                </a:cubicBezTo>
                <a:cubicBezTo>
                  <a:pt x="7751" y="49168"/>
                  <a:pt x="7489" y="49763"/>
                  <a:pt x="7501" y="50287"/>
                </a:cubicBezTo>
                <a:cubicBezTo>
                  <a:pt x="7547" y="51282"/>
                  <a:pt x="8354" y="52416"/>
                  <a:pt x="9444" y="52416"/>
                </a:cubicBezTo>
                <a:cubicBezTo>
                  <a:pt x="9502" y="52416"/>
                  <a:pt x="9561" y="52413"/>
                  <a:pt x="9621" y="52407"/>
                </a:cubicBezTo>
                <a:cubicBezTo>
                  <a:pt x="12728" y="52049"/>
                  <a:pt x="15705" y="51073"/>
                  <a:pt x="18384" y="49454"/>
                </a:cubicBezTo>
                <a:cubicBezTo>
                  <a:pt x="21051" y="47835"/>
                  <a:pt x="23313" y="45680"/>
                  <a:pt x="25111" y="43132"/>
                </a:cubicBezTo>
                <a:cubicBezTo>
                  <a:pt x="26920" y="40572"/>
                  <a:pt x="28147" y="37560"/>
                  <a:pt x="28528" y="34440"/>
                </a:cubicBezTo>
                <a:cubicBezTo>
                  <a:pt x="28945" y="31071"/>
                  <a:pt x="27837" y="27284"/>
                  <a:pt x="24599" y="25653"/>
                </a:cubicBezTo>
                <a:cubicBezTo>
                  <a:pt x="24306" y="25506"/>
                  <a:pt x="24010" y="25378"/>
                  <a:pt x="23709" y="25267"/>
                </a:cubicBezTo>
                <a:lnTo>
                  <a:pt x="23709" y="25267"/>
                </a:lnTo>
                <a:cubicBezTo>
                  <a:pt x="25429" y="22855"/>
                  <a:pt x="26444" y="20003"/>
                  <a:pt x="26504" y="17009"/>
                </a:cubicBezTo>
                <a:cubicBezTo>
                  <a:pt x="26587" y="13533"/>
                  <a:pt x="25396" y="9937"/>
                  <a:pt x="23313" y="7163"/>
                </a:cubicBezTo>
                <a:cubicBezTo>
                  <a:pt x="21027" y="4091"/>
                  <a:pt x="17919" y="1877"/>
                  <a:pt x="14240" y="793"/>
                </a:cubicBezTo>
                <a:cubicBezTo>
                  <a:pt x="12463" y="264"/>
                  <a:pt x="10592" y="1"/>
                  <a:pt x="87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223900" y="4404225"/>
            <a:ext cx="142200" cy="14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551275" y="4786200"/>
            <a:ext cx="231000" cy="23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642000" y="262121"/>
            <a:ext cx="142200" cy="14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8892350" y="70817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5">
    <p:bg>
      <p:bgPr>
        <a:solidFill>
          <a:schemeClr val="dk1"/>
        </a:solidFill>
      </p:bgPr>
    </p:bg>
    <p:spTree>
      <p:nvGrpSpPr>
        <p:cNvPr id="266" name="Shape 266"/>
        <p:cNvGrpSpPr/>
        <p:nvPr/>
      </p:nvGrpSpPr>
      <p:grpSpPr>
        <a:xfrm>
          <a:off x="0" y="0"/>
          <a:ext cx="0" cy="0"/>
          <a:chOff x="0" y="0"/>
          <a:chExt cx="0" cy="0"/>
        </a:xfrm>
      </p:grpSpPr>
      <p:sp>
        <p:nvSpPr>
          <p:cNvPr id="267" name="Google Shape;267;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268" name="Google Shape;268;p24"/>
          <p:cNvSpPr txBox="1"/>
          <p:nvPr>
            <p:ph idx="2" type="title"/>
          </p:nvPr>
        </p:nvSpPr>
        <p:spPr>
          <a:xfrm>
            <a:off x="6159001" y="2835346"/>
            <a:ext cx="2271900" cy="35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0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69" name="Google Shape;269;p24"/>
          <p:cNvSpPr txBox="1"/>
          <p:nvPr>
            <p:ph idx="1" type="subTitle"/>
          </p:nvPr>
        </p:nvSpPr>
        <p:spPr>
          <a:xfrm>
            <a:off x="718750" y="3308875"/>
            <a:ext cx="2262000" cy="64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0" name="Google Shape;270;p24"/>
          <p:cNvSpPr txBox="1"/>
          <p:nvPr>
            <p:ph idx="3" type="title"/>
          </p:nvPr>
        </p:nvSpPr>
        <p:spPr>
          <a:xfrm>
            <a:off x="713100" y="2835346"/>
            <a:ext cx="2262000" cy="35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0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71" name="Google Shape;271;p24"/>
          <p:cNvSpPr txBox="1"/>
          <p:nvPr>
            <p:ph idx="4" type="subTitle"/>
          </p:nvPr>
        </p:nvSpPr>
        <p:spPr>
          <a:xfrm>
            <a:off x="3433175" y="3308875"/>
            <a:ext cx="2267700" cy="64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2" name="Google Shape;272;p24"/>
          <p:cNvSpPr txBox="1"/>
          <p:nvPr>
            <p:ph idx="5" type="title"/>
          </p:nvPr>
        </p:nvSpPr>
        <p:spPr>
          <a:xfrm>
            <a:off x="3433237" y="2835346"/>
            <a:ext cx="2267700" cy="35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0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73" name="Google Shape;273;p24"/>
          <p:cNvSpPr txBox="1"/>
          <p:nvPr>
            <p:ph idx="6" type="subTitle"/>
          </p:nvPr>
        </p:nvSpPr>
        <p:spPr>
          <a:xfrm>
            <a:off x="6161100" y="3308875"/>
            <a:ext cx="2267700" cy="64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4" name="Google Shape;274;p24"/>
          <p:cNvSpPr/>
          <p:nvPr/>
        </p:nvSpPr>
        <p:spPr>
          <a:xfrm>
            <a:off x="-245750" y="341722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1590125" y="448860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333575" y="439972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7076650" y="-54250"/>
            <a:ext cx="2133325" cy="1640325"/>
          </a:xfrm>
          <a:custGeom>
            <a:rect b="b" l="l" r="r" t="t"/>
            <a:pathLst>
              <a:path extrusionOk="0" h="65613" w="85333">
                <a:moveTo>
                  <a:pt x="6813" y="3793"/>
                </a:moveTo>
                <a:cubicBezTo>
                  <a:pt x="6771" y="3832"/>
                  <a:pt x="6723" y="3872"/>
                  <a:pt x="6670" y="3911"/>
                </a:cubicBezTo>
                <a:lnTo>
                  <a:pt x="6670" y="3911"/>
                </a:lnTo>
                <a:cubicBezTo>
                  <a:pt x="6699" y="3882"/>
                  <a:pt x="6736" y="3848"/>
                  <a:pt x="6775" y="3820"/>
                </a:cubicBezTo>
                <a:cubicBezTo>
                  <a:pt x="6788" y="3811"/>
                  <a:pt x="6801" y="3802"/>
                  <a:pt x="6813" y="3793"/>
                </a:cubicBezTo>
                <a:close/>
                <a:moveTo>
                  <a:pt x="5946" y="4661"/>
                </a:moveTo>
                <a:cubicBezTo>
                  <a:pt x="5893" y="4730"/>
                  <a:pt x="5836" y="4801"/>
                  <a:pt x="5787" y="4880"/>
                </a:cubicBezTo>
                <a:cubicBezTo>
                  <a:pt x="5783" y="4886"/>
                  <a:pt x="5779" y="4892"/>
                  <a:pt x="5775" y="4898"/>
                </a:cubicBezTo>
                <a:lnTo>
                  <a:pt x="5775" y="4898"/>
                </a:lnTo>
                <a:cubicBezTo>
                  <a:pt x="5781" y="4875"/>
                  <a:pt x="5807" y="4825"/>
                  <a:pt x="5846" y="4773"/>
                </a:cubicBezTo>
                <a:cubicBezTo>
                  <a:pt x="5879" y="4736"/>
                  <a:pt x="5912" y="4699"/>
                  <a:pt x="5946" y="4661"/>
                </a:cubicBezTo>
                <a:close/>
                <a:moveTo>
                  <a:pt x="4726" y="7519"/>
                </a:moveTo>
                <a:cubicBezTo>
                  <a:pt x="4726" y="7522"/>
                  <a:pt x="4726" y="7524"/>
                  <a:pt x="4725" y="7526"/>
                </a:cubicBezTo>
                <a:lnTo>
                  <a:pt x="4725" y="7526"/>
                </a:lnTo>
                <a:cubicBezTo>
                  <a:pt x="4726" y="7524"/>
                  <a:pt x="4726" y="7522"/>
                  <a:pt x="4726" y="7519"/>
                </a:cubicBezTo>
                <a:close/>
                <a:moveTo>
                  <a:pt x="4750" y="9613"/>
                </a:moveTo>
                <a:cubicBezTo>
                  <a:pt x="4751" y="9616"/>
                  <a:pt x="4751" y="9618"/>
                  <a:pt x="4751" y="9619"/>
                </a:cubicBezTo>
                <a:cubicBezTo>
                  <a:pt x="4751" y="9617"/>
                  <a:pt x="4750" y="9615"/>
                  <a:pt x="4750" y="9613"/>
                </a:cubicBezTo>
                <a:close/>
                <a:moveTo>
                  <a:pt x="5081" y="10730"/>
                </a:moveTo>
                <a:lnTo>
                  <a:pt x="5081" y="10730"/>
                </a:lnTo>
                <a:cubicBezTo>
                  <a:pt x="5077" y="10730"/>
                  <a:pt x="5106" y="10830"/>
                  <a:pt x="5143" y="10914"/>
                </a:cubicBezTo>
                <a:lnTo>
                  <a:pt x="5143" y="10914"/>
                </a:lnTo>
                <a:cubicBezTo>
                  <a:pt x="5101" y="10779"/>
                  <a:pt x="5083" y="10730"/>
                  <a:pt x="5081" y="10730"/>
                </a:cubicBezTo>
                <a:close/>
                <a:moveTo>
                  <a:pt x="5710" y="11892"/>
                </a:moveTo>
                <a:lnTo>
                  <a:pt x="5710" y="11892"/>
                </a:lnTo>
                <a:cubicBezTo>
                  <a:pt x="5703" y="11892"/>
                  <a:pt x="5778" y="12021"/>
                  <a:pt x="5846" y="12095"/>
                </a:cubicBezTo>
                <a:cubicBezTo>
                  <a:pt x="5847" y="12096"/>
                  <a:pt x="5848" y="12097"/>
                  <a:pt x="5848" y="12098"/>
                </a:cubicBezTo>
                <a:lnTo>
                  <a:pt x="5848" y="12098"/>
                </a:lnTo>
                <a:cubicBezTo>
                  <a:pt x="5753" y="11945"/>
                  <a:pt x="5714" y="11892"/>
                  <a:pt x="5710" y="11892"/>
                </a:cubicBezTo>
                <a:close/>
                <a:moveTo>
                  <a:pt x="6656" y="12916"/>
                </a:moveTo>
                <a:cubicBezTo>
                  <a:pt x="6662" y="12916"/>
                  <a:pt x="6738" y="12983"/>
                  <a:pt x="6796" y="13034"/>
                </a:cubicBezTo>
                <a:lnTo>
                  <a:pt x="6796" y="13034"/>
                </a:lnTo>
                <a:cubicBezTo>
                  <a:pt x="6716" y="12978"/>
                  <a:pt x="6644" y="12923"/>
                  <a:pt x="6656" y="12917"/>
                </a:cubicBezTo>
                <a:cubicBezTo>
                  <a:pt x="6656" y="12917"/>
                  <a:pt x="6656" y="12916"/>
                  <a:pt x="6656" y="12916"/>
                </a:cubicBezTo>
                <a:close/>
                <a:moveTo>
                  <a:pt x="79569" y="60718"/>
                </a:moveTo>
                <a:cubicBezTo>
                  <a:pt x="79632" y="60741"/>
                  <a:pt x="79700" y="60763"/>
                  <a:pt x="79751" y="60798"/>
                </a:cubicBezTo>
                <a:lnTo>
                  <a:pt x="79751" y="60798"/>
                </a:lnTo>
                <a:cubicBezTo>
                  <a:pt x="79723" y="60788"/>
                  <a:pt x="79694" y="60778"/>
                  <a:pt x="79665" y="60768"/>
                </a:cubicBezTo>
                <a:cubicBezTo>
                  <a:pt x="79627" y="60752"/>
                  <a:pt x="79595" y="60735"/>
                  <a:pt x="79569" y="60718"/>
                </a:cubicBezTo>
                <a:close/>
                <a:moveTo>
                  <a:pt x="81624" y="61284"/>
                </a:moveTo>
                <a:cubicBezTo>
                  <a:pt x="81595" y="61284"/>
                  <a:pt x="81643" y="61307"/>
                  <a:pt x="81714" y="61323"/>
                </a:cubicBezTo>
                <a:lnTo>
                  <a:pt x="81714" y="61323"/>
                </a:lnTo>
                <a:cubicBezTo>
                  <a:pt x="81770" y="61328"/>
                  <a:pt x="81826" y="61333"/>
                  <a:pt x="81879" y="61345"/>
                </a:cubicBezTo>
                <a:lnTo>
                  <a:pt x="81879" y="61345"/>
                </a:lnTo>
                <a:cubicBezTo>
                  <a:pt x="81722" y="61300"/>
                  <a:pt x="81647" y="61284"/>
                  <a:pt x="81624" y="61284"/>
                </a:cubicBezTo>
                <a:close/>
                <a:moveTo>
                  <a:pt x="5658" y="0"/>
                </a:moveTo>
                <a:cubicBezTo>
                  <a:pt x="5310" y="0"/>
                  <a:pt x="4963" y="92"/>
                  <a:pt x="4656" y="308"/>
                </a:cubicBezTo>
                <a:cubicBezTo>
                  <a:pt x="1357" y="2677"/>
                  <a:pt x="0" y="6678"/>
                  <a:pt x="655" y="10619"/>
                </a:cubicBezTo>
                <a:cubicBezTo>
                  <a:pt x="965" y="12464"/>
                  <a:pt x="1881" y="14250"/>
                  <a:pt x="3215" y="15584"/>
                </a:cubicBezTo>
                <a:cubicBezTo>
                  <a:pt x="4810" y="17179"/>
                  <a:pt x="6906" y="18156"/>
                  <a:pt x="9061" y="18727"/>
                </a:cubicBezTo>
                <a:cubicBezTo>
                  <a:pt x="11311" y="19299"/>
                  <a:pt x="13692" y="19513"/>
                  <a:pt x="16014" y="19596"/>
                </a:cubicBezTo>
                <a:cubicBezTo>
                  <a:pt x="16821" y="19631"/>
                  <a:pt x="17626" y="19647"/>
                  <a:pt x="18431" y="19647"/>
                </a:cubicBezTo>
                <a:cubicBezTo>
                  <a:pt x="20073" y="19647"/>
                  <a:pt x="21714" y="19581"/>
                  <a:pt x="23360" y="19477"/>
                </a:cubicBezTo>
                <a:cubicBezTo>
                  <a:pt x="28278" y="19179"/>
                  <a:pt x="33171" y="18572"/>
                  <a:pt x="38100" y="18441"/>
                </a:cubicBezTo>
                <a:cubicBezTo>
                  <a:pt x="38720" y="18423"/>
                  <a:pt x="39338" y="18413"/>
                  <a:pt x="39956" y="18413"/>
                </a:cubicBezTo>
                <a:cubicBezTo>
                  <a:pt x="41369" y="18413"/>
                  <a:pt x="42780" y="18467"/>
                  <a:pt x="44196" y="18608"/>
                </a:cubicBezTo>
                <a:cubicBezTo>
                  <a:pt x="44637" y="18644"/>
                  <a:pt x="45053" y="18691"/>
                  <a:pt x="45482" y="18739"/>
                </a:cubicBezTo>
                <a:cubicBezTo>
                  <a:pt x="45493" y="18739"/>
                  <a:pt x="45514" y="18741"/>
                  <a:pt x="45541" y="18744"/>
                </a:cubicBezTo>
                <a:lnTo>
                  <a:pt x="45541" y="18744"/>
                </a:lnTo>
                <a:cubicBezTo>
                  <a:pt x="45452" y="18730"/>
                  <a:pt x="45422" y="18725"/>
                  <a:pt x="45425" y="18725"/>
                </a:cubicBezTo>
                <a:cubicBezTo>
                  <a:pt x="45432" y="18725"/>
                  <a:pt x="45555" y="18742"/>
                  <a:pt x="45631" y="18754"/>
                </a:cubicBezTo>
                <a:lnTo>
                  <a:pt x="45631" y="18754"/>
                </a:lnTo>
                <a:cubicBezTo>
                  <a:pt x="45600" y="18750"/>
                  <a:pt x="45568" y="18746"/>
                  <a:pt x="45541" y="18744"/>
                </a:cubicBezTo>
                <a:lnTo>
                  <a:pt x="45541" y="18744"/>
                </a:lnTo>
                <a:cubicBezTo>
                  <a:pt x="45556" y="18746"/>
                  <a:pt x="45572" y="18748"/>
                  <a:pt x="45589" y="18751"/>
                </a:cubicBezTo>
                <a:cubicBezTo>
                  <a:pt x="45628" y="18756"/>
                  <a:pt x="45659" y="18759"/>
                  <a:pt x="45682" y="18762"/>
                </a:cubicBezTo>
                <a:lnTo>
                  <a:pt x="45682" y="18762"/>
                </a:lnTo>
                <a:cubicBezTo>
                  <a:pt x="45672" y="18760"/>
                  <a:pt x="45653" y="18757"/>
                  <a:pt x="45631" y="18754"/>
                </a:cubicBezTo>
                <a:lnTo>
                  <a:pt x="45631" y="18754"/>
                </a:lnTo>
                <a:cubicBezTo>
                  <a:pt x="45694" y="18761"/>
                  <a:pt x="45750" y="18769"/>
                  <a:pt x="45745" y="18769"/>
                </a:cubicBezTo>
                <a:cubicBezTo>
                  <a:pt x="45742" y="18769"/>
                  <a:pt x="45724" y="18767"/>
                  <a:pt x="45682" y="18762"/>
                </a:cubicBezTo>
                <a:lnTo>
                  <a:pt x="45682" y="18762"/>
                </a:lnTo>
                <a:cubicBezTo>
                  <a:pt x="45683" y="18762"/>
                  <a:pt x="45684" y="18763"/>
                  <a:pt x="45684" y="18763"/>
                </a:cubicBezTo>
                <a:cubicBezTo>
                  <a:pt x="45946" y="18798"/>
                  <a:pt x="46196" y="18846"/>
                  <a:pt x="46446" y="18882"/>
                </a:cubicBezTo>
                <a:cubicBezTo>
                  <a:pt x="47387" y="19037"/>
                  <a:pt x="48304" y="19227"/>
                  <a:pt x="49233" y="19453"/>
                </a:cubicBezTo>
                <a:cubicBezTo>
                  <a:pt x="50114" y="19656"/>
                  <a:pt x="50971" y="19918"/>
                  <a:pt x="51816" y="20180"/>
                </a:cubicBezTo>
                <a:cubicBezTo>
                  <a:pt x="52233" y="20311"/>
                  <a:pt x="52673" y="20465"/>
                  <a:pt x="53090" y="20620"/>
                </a:cubicBezTo>
                <a:cubicBezTo>
                  <a:pt x="53304" y="20715"/>
                  <a:pt x="53519" y="20787"/>
                  <a:pt x="53721" y="20882"/>
                </a:cubicBezTo>
                <a:cubicBezTo>
                  <a:pt x="53769" y="20896"/>
                  <a:pt x="53813" y="20913"/>
                  <a:pt x="53858" y="20931"/>
                </a:cubicBezTo>
                <a:lnTo>
                  <a:pt x="53858" y="20931"/>
                </a:lnTo>
                <a:cubicBezTo>
                  <a:pt x="53929" y="20959"/>
                  <a:pt x="54002" y="20988"/>
                  <a:pt x="54043" y="21001"/>
                </a:cubicBezTo>
                <a:cubicBezTo>
                  <a:pt x="55637" y="21711"/>
                  <a:pt x="57140" y="22580"/>
                  <a:pt x="58541" y="23608"/>
                </a:cubicBezTo>
                <a:lnTo>
                  <a:pt x="58541" y="23608"/>
                </a:lnTo>
                <a:cubicBezTo>
                  <a:pt x="58565" y="23632"/>
                  <a:pt x="58590" y="23653"/>
                  <a:pt x="58616" y="23673"/>
                </a:cubicBezTo>
                <a:lnTo>
                  <a:pt x="58616" y="23673"/>
                </a:lnTo>
                <a:cubicBezTo>
                  <a:pt x="58600" y="23658"/>
                  <a:pt x="58581" y="23642"/>
                  <a:pt x="58562" y="23623"/>
                </a:cubicBezTo>
                <a:lnTo>
                  <a:pt x="58562" y="23623"/>
                </a:lnTo>
                <a:cubicBezTo>
                  <a:pt x="58587" y="23642"/>
                  <a:pt x="58613" y="23661"/>
                  <a:pt x="58638" y="23680"/>
                </a:cubicBezTo>
                <a:cubicBezTo>
                  <a:pt x="58675" y="23706"/>
                  <a:pt x="58713" y="23740"/>
                  <a:pt x="58737" y="23763"/>
                </a:cubicBezTo>
                <a:lnTo>
                  <a:pt x="58737" y="23763"/>
                </a:lnTo>
                <a:cubicBezTo>
                  <a:pt x="58698" y="23734"/>
                  <a:pt x="58657" y="23705"/>
                  <a:pt x="58616" y="23673"/>
                </a:cubicBezTo>
                <a:lnTo>
                  <a:pt x="58616" y="23673"/>
                </a:lnTo>
                <a:cubicBezTo>
                  <a:pt x="58714" y="23762"/>
                  <a:pt x="58754" y="23792"/>
                  <a:pt x="58760" y="23792"/>
                </a:cubicBezTo>
                <a:cubicBezTo>
                  <a:pt x="58763" y="23792"/>
                  <a:pt x="58754" y="23780"/>
                  <a:pt x="58737" y="23763"/>
                </a:cubicBezTo>
                <a:lnTo>
                  <a:pt x="58737" y="23763"/>
                </a:lnTo>
                <a:cubicBezTo>
                  <a:pt x="58752" y="23775"/>
                  <a:pt x="58767" y="23787"/>
                  <a:pt x="58781" y="23799"/>
                </a:cubicBezTo>
                <a:cubicBezTo>
                  <a:pt x="58948" y="23930"/>
                  <a:pt x="59103" y="24049"/>
                  <a:pt x="59258" y="24180"/>
                </a:cubicBezTo>
                <a:cubicBezTo>
                  <a:pt x="59603" y="24478"/>
                  <a:pt x="59936" y="24775"/>
                  <a:pt x="60258" y="25109"/>
                </a:cubicBezTo>
                <a:cubicBezTo>
                  <a:pt x="60567" y="25406"/>
                  <a:pt x="60853" y="25728"/>
                  <a:pt x="61139" y="26049"/>
                </a:cubicBezTo>
                <a:cubicBezTo>
                  <a:pt x="61282" y="26204"/>
                  <a:pt x="61436" y="26383"/>
                  <a:pt x="61567" y="26561"/>
                </a:cubicBezTo>
                <a:cubicBezTo>
                  <a:pt x="61627" y="26621"/>
                  <a:pt x="61675" y="26704"/>
                  <a:pt x="61722" y="26764"/>
                </a:cubicBezTo>
                <a:cubicBezTo>
                  <a:pt x="61572" y="26593"/>
                  <a:pt x="61519" y="26533"/>
                  <a:pt x="61517" y="26533"/>
                </a:cubicBezTo>
                <a:lnTo>
                  <a:pt x="61517" y="26533"/>
                </a:lnTo>
                <a:cubicBezTo>
                  <a:pt x="61514" y="26533"/>
                  <a:pt x="61703" y="26757"/>
                  <a:pt x="61758" y="26835"/>
                </a:cubicBezTo>
                <a:cubicBezTo>
                  <a:pt x="62341" y="27621"/>
                  <a:pt x="62853" y="28442"/>
                  <a:pt x="63282" y="29300"/>
                </a:cubicBezTo>
                <a:cubicBezTo>
                  <a:pt x="63401" y="29526"/>
                  <a:pt x="63508" y="29752"/>
                  <a:pt x="63603" y="29978"/>
                </a:cubicBezTo>
                <a:lnTo>
                  <a:pt x="63763" y="30329"/>
                </a:lnTo>
                <a:lnTo>
                  <a:pt x="63763" y="30329"/>
                </a:lnTo>
                <a:cubicBezTo>
                  <a:pt x="63765" y="30334"/>
                  <a:pt x="63767" y="30341"/>
                  <a:pt x="63770" y="30347"/>
                </a:cubicBezTo>
                <a:cubicBezTo>
                  <a:pt x="63984" y="30883"/>
                  <a:pt x="64187" y="31419"/>
                  <a:pt x="64365" y="31967"/>
                </a:cubicBezTo>
                <a:cubicBezTo>
                  <a:pt x="65056" y="34015"/>
                  <a:pt x="65473" y="36170"/>
                  <a:pt x="65782" y="38313"/>
                </a:cubicBezTo>
                <a:cubicBezTo>
                  <a:pt x="65801" y="38511"/>
                  <a:pt x="65835" y="38710"/>
                  <a:pt x="65866" y="38908"/>
                </a:cubicBezTo>
                <a:lnTo>
                  <a:pt x="65866" y="38908"/>
                </a:lnTo>
                <a:cubicBezTo>
                  <a:pt x="65883" y="39048"/>
                  <a:pt x="65918" y="39342"/>
                  <a:pt x="65925" y="39408"/>
                </a:cubicBezTo>
                <a:cubicBezTo>
                  <a:pt x="66008" y="39956"/>
                  <a:pt x="66068" y="40503"/>
                  <a:pt x="66127" y="41063"/>
                </a:cubicBezTo>
                <a:cubicBezTo>
                  <a:pt x="66258" y="42206"/>
                  <a:pt x="66378" y="43373"/>
                  <a:pt x="66520" y="44516"/>
                </a:cubicBezTo>
                <a:cubicBezTo>
                  <a:pt x="67104" y="49112"/>
                  <a:pt x="67913" y="53874"/>
                  <a:pt x="70390" y="57875"/>
                </a:cubicBezTo>
                <a:cubicBezTo>
                  <a:pt x="72557" y="61363"/>
                  <a:pt x="75974" y="64399"/>
                  <a:pt x="80058" y="65304"/>
                </a:cubicBezTo>
                <a:cubicBezTo>
                  <a:pt x="80921" y="65497"/>
                  <a:pt x="81828" y="65612"/>
                  <a:pt x="82719" y="65612"/>
                </a:cubicBezTo>
                <a:cubicBezTo>
                  <a:pt x="82873" y="65612"/>
                  <a:pt x="83025" y="65609"/>
                  <a:pt x="83177" y="65602"/>
                </a:cubicBezTo>
                <a:cubicBezTo>
                  <a:pt x="84285" y="65554"/>
                  <a:pt x="85332" y="64661"/>
                  <a:pt x="85297" y="63483"/>
                </a:cubicBezTo>
                <a:cubicBezTo>
                  <a:pt x="85250" y="62411"/>
                  <a:pt x="84406" y="61374"/>
                  <a:pt x="83254" y="61374"/>
                </a:cubicBezTo>
                <a:cubicBezTo>
                  <a:pt x="83229" y="61374"/>
                  <a:pt x="83203" y="61374"/>
                  <a:pt x="83177" y="61375"/>
                </a:cubicBezTo>
                <a:cubicBezTo>
                  <a:pt x="83022" y="61379"/>
                  <a:pt x="82870" y="61382"/>
                  <a:pt x="82720" y="61382"/>
                </a:cubicBezTo>
                <a:cubicBezTo>
                  <a:pt x="82438" y="61382"/>
                  <a:pt x="82160" y="61372"/>
                  <a:pt x="81879" y="61345"/>
                </a:cubicBezTo>
                <a:lnTo>
                  <a:pt x="81879" y="61345"/>
                </a:lnTo>
                <a:cubicBezTo>
                  <a:pt x="81879" y="61345"/>
                  <a:pt x="81879" y="61345"/>
                  <a:pt x="81879" y="61345"/>
                </a:cubicBezTo>
                <a:lnTo>
                  <a:pt x="81879" y="61345"/>
                </a:lnTo>
                <a:cubicBezTo>
                  <a:pt x="81879" y="61345"/>
                  <a:pt x="81879" y="61345"/>
                  <a:pt x="81879" y="61345"/>
                </a:cubicBezTo>
                <a:lnTo>
                  <a:pt x="81879" y="61345"/>
                </a:lnTo>
                <a:cubicBezTo>
                  <a:pt x="81859" y="61343"/>
                  <a:pt x="81840" y="61341"/>
                  <a:pt x="81820" y="61339"/>
                </a:cubicBezTo>
                <a:cubicBezTo>
                  <a:pt x="81783" y="61337"/>
                  <a:pt x="81746" y="61331"/>
                  <a:pt x="81714" y="61323"/>
                </a:cubicBezTo>
                <a:lnTo>
                  <a:pt x="81714" y="61323"/>
                </a:lnTo>
                <a:cubicBezTo>
                  <a:pt x="81686" y="61321"/>
                  <a:pt x="81658" y="61319"/>
                  <a:pt x="81629" y="61316"/>
                </a:cubicBezTo>
                <a:cubicBezTo>
                  <a:pt x="81391" y="61268"/>
                  <a:pt x="81165" y="61220"/>
                  <a:pt x="80951" y="61161"/>
                </a:cubicBezTo>
                <a:cubicBezTo>
                  <a:pt x="80541" y="61072"/>
                  <a:pt x="80142" y="60932"/>
                  <a:pt x="79752" y="60798"/>
                </a:cubicBezTo>
                <a:lnTo>
                  <a:pt x="79752" y="60798"/>
                </a:lnTo>
                <a:cubicBezTo>
                  <a:pt x="79755" y="60800"/>
                  <a:pt x="79758" y="60802"/>
                  <a:pt x="79760" y="60804"/>
                </a:cubicBezTo>
                <a:cubicBezTo>
                  <a:pt x="79757" y="60802"/>
                  <a:pt x="79754" y="60800"/>
                  <a:pt x="79751" y="60798"/>
                </a:cubicBezTo>
                <a:lnTo>
                  <a:pt x="79751" y="60798"/>
                </a:lnTo>
                <a:cubicBezTo>
                  <a:pt x="79752" y="60798"/>
                  <a:pt x="79752" y="60798"/>
                  <a:pt x="79752" y="60798"/>
                </a:cubicBezTo>
                <a:lnTo>
                  <a:pt x="79752" y="60798"/>
                </a:lnTo>
                <a:cubicBezTo>
                  <a:pt x="79604" y="60690"/>
                  <a:pt x="79530" y="60653"/>
                  <a:pt x="79509" y="60653"/>
                </a:cubicBezTo>
                <a:cubicBezTo>
                  <a:pt x="79490" y="60653"/>
                  <a:pt x="79515" y="60684"/>
                  <a:pt x="79569" y="60718"/>
                </a:cubicBezTo>
                <a:lnTo>
                  <a:pt x="79569" y="60718"/>
                </a:lnTo>
                <a:cubicBezTo>
                  <a:pt x="79530" y="60704"/>
                  <a:pt x="79493" y="60690"/>
                  <a:pt x="79462" y="60673"/>
                </a:cubicBezTo>
                <a:cubicBezTo>
                  <a:pt x="79248" y="60565"/>
                  <a:pt x="79022" y="60470"/>
                  <a:pt x="78820" y="60363"/>
                </a:cubicBezTo>
                <a:cubicBezTo>
                  <a:pt x="78415" y="60137"/>
                  <a:pt x="78034" y="59899"/>
                  <a:pt x="77653" y="59649"/>
                </a:cubicBezTo>
                <a:cubicBezTo>
                  <a:pt x="77569" y="59589"/>
                  <a:pt x="77474" y="59530"/>
                  <a:pt x="77391" y="59458"/>
                </a:cubicBezTo>
                <a:cubicBezTo>
                  <a:pt x="77357" y="59433"/>
                  <a:pt x="77191" y="59281"/>
                  <a:pt x="77187" y="59281"/>
                </a:cubicBezTo>
                <a:lnTo>
                  <a:pt x="77187" y="59281"/>
                </a:lnTo>
                <a:cubicBezTo>
                  <a:pt x="77186" y="59281"/>
                  <a:pt x="77211" y="59306"/>
                  <a:pt x="77284" y="59375"/>
                </a:cubicBezTo>
                <a:cubicBezTo>
                  <a:pt x="77365" y="59446"/>
                  <a:pt x="77393" y="59471"/>
                  <a:pt x="77391" y="59471"/>
                </a:cubicBezTo>
                <a:cubicBezTo>
                  <a:pt x="77387" y="59471"/>
                  <a:pt x="77217" y="59329"/>
                  <a:pt x="77200" y="59303"/>
                </a:cubicBezTo>
                <a:cubicBezTo>
                  <a:pt x="77093" y="59220"/>
                  <a:pt x="76986" y="59137"/>
                  <a:pt x="76903" y="59053"/>
                </a:cubicBezTo>
                <a:cubicBezTo>
                  <a:pt x="76188" y="58422"/>
                  <a:pt x="75510" y="57744"/>
                  <a:pt x="74914" y="56994"/>
                </a:cubicBezTo>
                <a:cubicBezTo>
                  <a:pt x="74867" y="56936"/>
                  <a:pt x="74843" y="56898"/>
                  <a:pt x="74834" y="56875"/>
                </a:cubicBezTo>
                <a:lnTo>
                  <a:pt x="74834" y="56875"/>
                </a:lnTo>
                <a:cubicBezTo>
                  <a:pt x="74890" y="56939"/>
                  <a:pt x="74962" y="57014"/>
                  <a:pt x="74962" y="57053"/>
                </a:cubicBezTo>
                <a:cubicBezTo>
                  <a:pt x="74962" y="56945"/>
                  <a:pt x="74866" y="56850"/>
                  <a:pt x="74838" y="56850"/>
                </a:cubicBezTo>
                <a:cubicBezTo>
                  <a:pt x="74830" y="56850"/>
                  <a:pt x="74827" y="56858"/>
                  <a:pt x="74834" y="56875"/>
                </a:cubicBezTo>
                <a:lnTo>
                  <a:pt x="74834" y="56875"/>
                </a:lnTo>
                <a:cubicBezTo>
                  <a:pt x="74805" y="56842"/>
                  <a:pt x="74780" y="56812"/>
                  <a:pt x="74771" y="56791"/>
                </a:cubicBezTo>
                <a:cubicBezTo>
                  <a:pt x="74640" y="56613"/>
                  <a:pt x="74521" y="56434"/>
                  <a:pt x="74379" y="56244"/>
                </a:cubicBezTo>
                <a:cubicBezTo>
                  <a:pt x="74117" y="55839"/>
                  <a:pt x="73867" y="55422"/>
                  <a:pt x="73628" y="54993"/>
                </a:cubicBezTo>
                <a:cubicBezTo>
                  <a:pt x="73390" y="54553"/>
                  <a:pt x="73176" y="54124"/>
                  <a:pt x="72985" y="53684"/>
                </a:cubicBezTo>
                <a:cubicBezTo>
                  <a:pt x="72931" y="53575"/>
                  <a:pt x="72887" y="53467"/>
                  <a:pt x="72834" y="53358"/>
                </a:cubicBezTo>
                <a:lnTo>
                  <a:pt x="72834" y="53358"/>
                </a:lnTo>
                <a:cubicBezTo>
                  <a:pt x="72818" y="53313"/>
                  <a:pt x="72803" y="53274"/>
                  <a:pt x="72795" y="53255"/>
                </a:cubicBezTo>
                <a:cubicBezTo>
                  <a:pt x="72688" y="52981"/>
                  <a:pt x="72581" y="52707"/>
                  <a:pt x="72497" y="52445"/>
                </a:cubicBezTo>
                <a:cubicBezTo>
                  <a:pt x="71759" y="50374"/>
                  <a:pt x="71319" y="48207"/>
                  <a:pt x="70973" y="46052"/>
                </a:cubicBezTo>
                <a:cubicBezTo>
                  <a:pt x="70931" y="45797"/>
                  <a:pt x="70898" y="45533"/>
                  <a:pt x="70866" y="45276"/>
                </a:cubicBezTo>
                <a:lnTo>
                  <a:pt x="70866" y="45276"/>
                </a:lnTo>
                <a:cubicBezTo>
                  <a:pt x="70866" y="45277"/>
                  <a:pt x="70866" y="45277"/>
                  <a:pt x="70866" y="45278"/>
                </a:cubicBezTo>
                <a:cubicBezTo>
                  <a:pt x="70866" y="45277"/>
                  <a:pt x="70866" y="45276"/>
                  <a:pt x="70866" y="45276"/>
                </a:cubicBezTo>
                <a:lnTo>
                  <a:pt x="70866" y="45276"/>
                </a:lnTo>
                <a:cubicBezTo>
                  <a:pt x="70866" y="45276"/>
                  <a:pt x="70866" y="45276"/>
                  <a:pt x="70866" y="45276"/>
                </a:cubicBezTo>
                <a:lnTo>
                  <a:pt x="70866" y="45276"/>
                </a:lnTo>
                <a:cubicBezTo>
                  <a:pt x="70865" y="45267"/>
                  <a:pt x="70863" y="45257"/>
                  <a:pt x="70862" y="45248"/>
                </a:cubicBezTo>
                <a:lnTo>
                  <a:pt x="70862" y="45248"/>
                </a:lnTo>
                <a:cubicBezTo>
                  <a:pt x="70863" y="45257"/>
                  <a:pt x="70865" y="45266"/>
                  <a:pt x="70866" y="45276"/>
                </a:cubicBezTo>
                <a:lnTo>
                  <a:pt x="70866" y="45276"/>
                </a:lnTo>
                <a:cubicBezTo>
                  <a:pt x="70862" y="45244"/>
                  <a:pt x="70858" y="45213"/>
                  <a:pt x="70854" y="45183"/>
                </a:cubicBezTo>
                <a:cubicBezTo>
                  <a:pt x="70852" y="45160"/>
                  <a:pt x="70848" y="45130"/>
                  <a:pt x="70844" y="45099"/>
                </a:cubicBezTo>
                <a:lnTo>
                  <a:pt x="70844" y="45099"/>
                </a:lnTo>
                <a:cubicBezTo>
                  <a:pt x="70832" y="44998"/>
                  <a:pt x="70822" y="44900"/>
                  <a:pt x="70807" y="44802"/>
                </a:cubicBezTo>
                <a:cubicBezTo>
                  <a:pt x="70735" y="44242"/>
                  <a:pt x="70676" y="43694"/>
                  <a:pt x="70616" y="43147"/>
                </a:cubicBezTo>
                <a:cubicBezTo>
                  <a:pt x="70485" y="42039"/>
                  <a:pt x="70366" y="40932"/>
                  <a:pt x="70235" y="39825"/>
                </a:cubicBezTo>
                <a:cubicBezTo>
                  <a:pt x="69961" y="37575"/>
                  <a:pt x="69652" y="35336"/>
                  <a:pt x="69116" y="33134"/>
                </a:cubicBezTo>
                <a:cubicBezTo>
                  <a:pt x="68128" y="29038"/>
                  <a:pt x="66306" y="25168"/>
                  <a:pt x="63306" y="22156"/>
                </a:cubicBezTo>
                <a:cubicBezTo>
                  <a:pt x="57972" y="16774"/>
                  <a:pt x="50149" y="14643"/>
                  <a:pt x="42767" y="14191"/>
                </a:cubicBezTo>
                <a:cubicBezTo>
                  <a:pt x="41706" y="14127"/>
                  <a:pt x="40646" y="14099"/>
                  <a:pt x="39587" y="14099"/>
                </a:cubicBezTo>
                <a:cubicBezTo>
                  <a:pt x="32488" y="14099"/>
                  <a:pt x="25421" y="15345"/>
                  <a:pt x="18317" y="15345"/>
                </a:cubicBezTo>
                <a:cubicBezTo>
                  <a:pt x="17177" y="15345"/>
                  <a:pt x="16037" y="15313"/>
                  <a:pt x="14895" y="15238"/>
                </a:cubicBezTo>
                <a:cubicBezTo>
                  <a:pt x="14335" y="15203"/>
                  <a:pt x="13764" y="15143"/>
                  <a:pt x="13180" y="15084"/>
                </a:cubicBezTo>
                <a:lnTo>
                  <a:pt x="12479" y="15006"/>
                </a:lnTo>
                <a:lnTo>
                  <a:pt x="12479" y="15006"/>
                </a:lnTo>
                <a:cubicBezTo>
                  <a:pt x="12468" y="15004"/>
                  <a:pt x="12455" y="15002"/>
                  <a:pt x="12442" y="15000"/>
                </a:cubicBezTo>
                <a:cubicBezTo>
                  <a:pt x="12311" y="14988"/>
                  <a:pt x="12156" y="14953"/>
                  <a:pt x="12025" y="14941"/>
                </a:cubicBezTo>
                <a:cubicBezTo>
                  <a:pt x="11061" y="14786"/>
                  <a:pt x="10109" y="14572"/>
                  <a:pt x="9180" y="14250"/>
                </a:cubicBezTo>
                <a:cubicBezTo>
                  <a:pt x="8954" y="14179"/>
                  <a:pt x="8751" y="14107"/>
                  <a:pt x="8525" y="14012"/>
                </a:cubicBezTo>
                <a:cubicBezTo>
                  <a:pt x="8442" y="13976"/>
                  <a:pt x="8358" y="13941"/>
                  <a:pt x="8275" y="13893"/>
                </a:cubicBezTo>
                <a:cubicBezTo>
                  <a:pt x="7823" y="13691"/>
                  <a:pt x="7382" y="13441"/>
                  <a:pt x="6977" y="13155"/>
                </a:cubicBezTo>
                <a:cubicBezTo>
                  <a:pt x="6966" y="13149"/>
                  <a:pt x="6891" y="13100"/>
                  <a:pt x="6815" y="13048"/>
                </a:cubicBezTo>
                <a:lnTo>
                  <a:pt x="6815" y="13048"/>
                </a:lnTo>
                <a:cubicBezTo>
                  <a:pt x="6799" y="13032"/>
                  <a:pt x="6778" y="13013"/>
                  <a:pt x="6751" y="12988"/>
                </a:cubicBezTo>
                <a:cubicBezTo>
                  <a:pt x="6572" y="12845"/>
                  <a:pt x="6418" y="12691"/>
                  <a:pt x="6251" y="12524"/>
                </a:cubicBezTo>
                <a:cubicBezTo>
                  <a:pt x="6121" y="12394"/>
                  <a:pt x="5979" y="12252"/>
                  <a:pt x="5848" y="12098"/>
                </a:cubicBezTo>
                <a:lnTo>
                  <a:pt x="5848" y="12098"/>
                </a:lnTo>
                <a:cubicBezTo>
                  <a:pt x="5866" y="12125"/>
                  <a:pt x="5885" y="12156"/>
                  <a:pt x="5906" y="12190"/>
                </a:cubicBezTo>
                <a:cubicBezTo>
                  <a:pt x="5846" y="12095"/>
                  <a:pt x="5775" y="12012"/>
                  <a:pt x="5715" y="11917"/>
                </a:cubicBezTo>
                <a:cubicBezTo>
                  <a:pt x="5501" y="11619"/>
                  <a:pt x="5322" y="11298"/>
                  <a:pt x="5167" y="10964"/>
                </a:cubicBezTo>
                <a:cubicBezTo>
                  <a:pt x="5159" y="10949"/>
                  <a:pt x="5151" y="10932"/>
                  <a:pt x="5143" y="10914"/>
                </a:cubicBezTo>
                <a:lnTo>
                  <a:pt x="5143" y="10914"/>
                </a:lnTo>
                <a:cubicBezTo>
                  <a:pt x="5152" y="10941"/>
                  <a:pt x="5161" y="10973"/>
                  <a:pt x="5172" y="11008"/>
                </a:cubicBezTo>
                <a:lnTo>
                  <a:pt x="5172" y="11008"/>
                </a:lnTo>
                <a:cubicBezTo>
                  <a:pt x="5153" y="10962"/>
                  <a:pt x="5128" y="10918"/>
                  <a:pt x="5120" y="10869"/>
                </a:cubicBezTo>
                <a:cubicBezTo>
                  <a:pt x="5048" y="10655"/>
                  <a:pt x="4965" y="10452"/>
                  <a:pt x="4906" y="10238"/>
                </a:cubicBezTo>
                <a:lnTo>
                  <a:pt x="4775" y="9702"/>
                </a:lnTo>
                <a:cubicBezTo>
                  <a:pt x="4765" y="9658"/>
                  <a:pt x="4755" y="9612"/>
                  <a:pt x="4746" y="9567"/>
                </a:cubicBezTo>
                <a:lnTo>
                  <a:pt x="4746" y="9567"/>
                </a:lnTo>
                <a:cubicBezTo>
                  <a:pt x="4711" y="9179"/>
                  <a:pt x="4667" y="8791"/>
                  <a:pt x="4667" y="8392"/>
                </a:cubicBezTo>
                <a:cubicBezTo>
                  <a:pt x="4667" y="8214"/>
                  <a:pt x="4691" y="8023"/>
                  <a:pt x="4703" y="7845"/>
                </a:cubicBezTo>
                <a:cubicBezTo>
                  <a:pt x="4708" y="7804"/>
                  <a:pt x="4711" y="7761"/>
                  <a:pt x="4713" y="7717"/>
                </a:cubicBezTo>
                <a:lnTo>
                  <a:pt x="4713" y="7717"/>
                </a:lnTo>
                <a:cubicBezTo>
                  <a:pt x="4824" y="7345"/>
                  <a:pt x="4849" y="6941"/>
                  <a:pt x="4965" y="6559"/>
                </a:cubicBezTo>
                <a:cubicBezTo>
                  <a:pt x="5025" y="6380"/>
                  <a:pt x="5072" y="6202"/>
                  <a:pt x="5144" y="6035"/>
                </a:cubicBezTo>
                <a:cubicBezTo>
                  <a:pt x="5160" y="5991"/>
                  <a:pt x="5189" y="5936"/>
                  <a:pt x="5214" y="5892"/>
                </a:cubicBezTo>
                <a:lnTo>
                  <a:pt x="5214" y="5892"/>
                </a:lnTo>
                <a:cubicBezTo>
                  <a:pt x="5206" y="5908"/>
                  <a:pt x="5199" y="5924"/>
                  <a:pt x="5191" y="5940"/>
                </a:cubicBezTo>
                <a:cubicBezTo>
                  <a:pt x="5167" y="5999"/>
                  <a:pt x="5132" y="6071"/>
                  <a:pt x="5108" y="6130"/>
                </a:cubicBezTo>
                <a:cubicBezTo>
                  <a:pt x="5237" y="5892"/>
                  <a:pt x="5272" y="5814"/>
                  <a:pt x="5265" y="5814"/>
                </a:cubicBezTo>
                <a:lnTo>
                  <a:pt x="5265" y="5814"/>
                </a:lnTo>
                <a:cubicBezTo>
                  <a:pt x="5261" y="5814"/>
                  <a:pt x="5239" y="5847"/>
                  <a:pt x="5214" y="5892"/>
                </a:cubicBezTo>
                <a:lnTo>
                  <a:pt x="5214" y="5892"/>
                </a:lnTo>
                <a:cubicBezTo>
                  <a:pt x="5373" y="5557"/>
                  <a:pt x="5564" y="5222"/>
                  <a:pt x="5775" y="4898"/>
                </a:cubicBezTo>
                <a:lnTo>
                  <a:pt x="5775" y="4898"/>
                </a:lnTo>
                <a:cubicBezTo>
                  <a:pt x="5773" y="4906"/>
                  <a:pt x="5774" y="4910"/>
                  <a:pt x="5777" y="4910"/>
                </a:cubicBezTo>
                <a:cubicBezTo>
                  <a:pt x="5790" y="4910"/>
                  <a:pt x="5846" y="4841"/>
                  <a:pt x="5965" y="4638"/>
                </a:cubicBezTo>
                <a:lnTo>
                  <a:pt x="5965" y="4638"/>
                </a:lnTo>
                <a:cubicBezTo>
                  <a:pt x="5959" y="4646"/>
                  <a:pt x="5952" y="4653"/>
                  <a:pt x="5946" y="4661"/>
                </a:cubicBezTo>
                <a:lnTo>
                  <a:pt x="5946" y="4661"/>
                </a:lnTo>
                <a:cubicBezTo>
                  <a:pt x="5956" y="4647"/>
                  <a:pt x="5967" y="4632"/>
                  <a:pt x="5977" y="4618"/>
                </a:cubicBezTo>
                <a:lnTo>
                  <a:pt x="5977" y="4618"/>
                </a:lnTo>
                <a:cubicBezTo>
                  <a:pt x="5973" y="4625"/>
                  <a:pt x="5969" y="4632"/>
                  <a:pt x="5965" y="4638"/>
                </a:cubicBezTo>
                <a:lnTo>
                  <a:pt x="5965" y="4638"/>
                </a:lnTo>
                <a:cubicBezTo>
                  <a:pt x="6045" y="4547"/>
                  <a:pt x="6124" y="4451"/>
                  <a:pt x="6203" y="4356"/>
                </a:cubicBezTo>
                <a:cubicBezTo>
                  <a:pt x="6334" y="4213"/>
                  <a:pt x="6489" y="4082"/>
                  <a:pt x="6632" y="3939"/>
                </a:cubicBezTo>
                <a:cubicBezTo>
                  <a:pt x="6645" y="3930"/>
                  <a:pt x="6658" y="3921"/>
                  <a:pt x="6670" y="3911"/>
                </a:cubicBezTo>
                <a:lnTo>
                  <a:pt x="6670" y="3911"/>
                </a:lnTo>
                <a:cubicBezTo>
                  <a:pt x="6628" y="3955"/>
                  <a:pt x="6602" y="3992"/>
                  <a:pt x="6611" y="3992"/>
                </a:cubicBezTo>
                <a:cubicBezTo>
                  <a:pt x="6621" y="3992"/>
                  <a:pt x="6682" y="3939"/>
                  <a:pt x="6825" y="3784"/>
                </a:cubicBezTo>
                <a:lnTo>
                  <a:pt x="6825" y="3784"/>
                </a:lnTo>
                <a:cubicBezTo>
                  <a:pt x="6821" y="3787"/>
                  <a:pt x="6817" y="3790"/>
                  <a:pt x="6813" y="3793"/>
                </a:cubicBezTo>
                <a:lnTo>
                  <a:pt x="6813" y="3793"/>
                </a:lnTo>
                <a:cubicBezTo>
                  <a:pt x="6825" y="3782"/>
                  <a:pt x="6836" y="3771"/>
                  <a:pt x="6846" y="3761"/>
                </a:cubicBezTo>
                <a:lnTo>
                  <a:pt x="6846" y="3761"/>
                </a:lnTo>
                <a:cubicBezTo>
                  <a:pt x="6839" y="3769"/>
                  <a:pt x="6832" y="3776"/>
                  <a:pt x="6825" y="3784"/>
                </a:cubicBezTo>
                <a:lnTo>
                  <a:pt x="6825" y="3784"/>
                </a:lnTo>
                <a:cubicBezTo>
                  <a:pt x="7687" y="3142"/>
                  <a:pt x="8167" y="1932"/>
                  <a:pt x="7525" y="939"/>
                </a:cubicBezTo>
                <a:cubicBezTo>
                  <a:pt x="7152" y="420"/>
                  <a:pt x="6403" y="0"/>
                  <a:pt x="56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8355900" y="46594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8590200" y="4147800"/>
            <a:ext cx="150000" cy="150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475775" y="323334"/>
            <a:ext cx="142200" cy="14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333575" y="34411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flipH="1">
            <a:off x="-245750" y="-51712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8313750" y="977675"/>
            <a:ext cx="234300" cy="23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solidFill>
          <a:schemeClr val="dk1"/>
        </a:solidFill>
      </p:bgPr>
    </p:bg>
    <p:spTree>
      <p:nvGrpSpPr>
        <p:cNvPr id="284" name="Shape 284"/>
        <p:cNvGrpSpPr/>
        <p:nvPr/>
      </p:nvGrpSpPr>
      <p:grpSpPr>
        <a:xfrm>
          <a:off x="0" y="0"/>
          <a:ext cx="0" cy="0"/>
          <a:chOff x="0" y="0"/>
          <a:chExt cx="0" cy="0"/>
        </a:xfrm>
      </p:grpSpPr>
      <p:sp>
        <p:nvSpPr>
          <p:cNvPr id="285" name="Google Shape;285;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6" name="Google Shape;286;p25"/>
          <p:cNvSpPr txBox="1"/>
          <p:nvPr>
            <p:ph idx="2" type="title"/>
          </p:nvPr>
        </p:nvSpPr>
        <p:spPr>
          <a:xfrm>
            <a:off x="2125113" y="1997250"/>
            <a:ext cx="1978200" cy="357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7" name="Google Shape;287;p25"/>
          <p:cNvSpPr txBox="1"/>
          <p:nvPr>
            <p:ph idx="1" type="subTitle"/>
          </p:nvPr>
        </p:nvSpPr>
        <p:spPr>
          <a:xfrm>
            <a:off x="2125113" y="2337550"/>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8" name="Google Shape;288;p25"/>
          <p:cNvSpPr txBox="1"/>
          <p:nvPr>
            <p:ph idx="3" type="title"/>
          </p:nvPr>
        </p:nvSpPr>
        <p:spPr>
          <a:xfrm>
            <a:off x="5040691" y="1997250"/>
            <a:ext cx="1978200" cy="357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9" name="Google Shape;289;p25"/>
          <p:cNvSpPr txBox="1"/>
          <p:nvPr>
            <p:ph idx="4" type="subTitle"/>
          </p:nvPr>
        </p:nvSpPr>
        <p:spPr>
          <a:xfrm>
            <a:off x="5040689" y="2337550"/>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0" name="Google Shape;290;p25"/>
          <p:cNvSpPr txBox="1"/>
          <p:nvPr>
            <p:ph idx="5" type="title"/>
          </p:nvPr>
        </p:nvSpPr>
        <p:spPr>
          <a:xfrm>
            <a:off x="2125113" y="3643200"/>
            <a:ext cx="1978200" cy="357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1" name="Google Shape;291;p25"/>
          <p:cNvSpPr txBox="1"/>
          <p:nvPr>
            <p:ph idx="6" type="subTitle"/>
          </p:nvPr>
        </p:nvSpPr>
        <p:spPr>
          <a:xfrm>
            <a:off x="2125113" y="3983425"/>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2" name="Google Shape;292;p25"/>
          <p:cNvSpPr txBox="1"/>
          <p:nvPr>
            <p:ph idx="7" type="title"/>
          </p:nvPr>
        </p:nvSpPr>
        <p:spPr>
          <a:xfrm>
            <a:off x="5040691" y="3643200"/>
            <a:ext cx="1978200" cy="357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3" name="Google Shape;293;p25"/>
          <p:cNvSpPr txBox="1"/>
          <p:nvPr>
            <p:ph idx="8" type="subTitle"/>
          </p:nvPr>
        </p:nvSpPr>
        <p:spPr>
          <a:xfrm>
            <a:off x="5040689" y="3983425"/>
            <a:ext cx="1978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4" name="Google Shape;294;p25"/>
          <p:cNvSpPr/>
          <p:nvPr/>
        </p:nvSpPr>
        <p:spPr>
          <a:xfrm flipH="1">
            <a:off x="7364400" y="4661075"/>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flipH="1">
            <a:off x="8488450" y="439972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flipH="1">
            <a:off x="-353562" y="-88787"/>
            <a:ext cx="2133325" cy="1640325"/>
          </a:xfrm>
          <a:custGeom>
            <a:rect b="b" l="l" r="r" t="t"/>
            <a:pathLst>
              <a:path extrusionOk="0" h="65613" w="85333">
                <a:moveTo>
                  <a:pt x="6813" y="3793"/>
                </a:moveTo>
                <a:cubicBezTo>
                  <a:pt x="6771" y="3832"/>
                  <a:pt x="6723" y="3872"/>
                  <a:pt x="6670" y="3911"/>
                </a:cubicBezTo>
                <a:lnTo>
                  <a:pt x="6670" y="3911"/>
                </a:lnTo>
                <a:cubicBezTo>
                  <a:pt x="6699" y="3882"/>
                  <a:pt x="6736" y="3848"/>
                  <a:pt x="6775" y="3820"/>
                </a:cubicBezTo>
                <a:cubicBezTo>
                  <a:pt x="6788" y="3811"/>
                  <a:pt x="6801" y="3802"/>
                  <a:pt x="6813" y="3793"/>
                </a:cubicBezTo>
                <a:close/>
                <a:moveTo>
                  <a:pt x="5946" y="4661"/>
                </a:moveTo>
                <a:cubicBezTo>
                  <a:pt x="5893" y="4730"/>
                  <a:pt x="5836" y="4801"/>
                  <a:pt x="5787" y="4880"/>
                </a:cubicBezTo>
                <a:cubicBezTo>
                  <a:pt x="5783" y="4886"/>
                  <a:pt x="5779" y="4892"/>
                  <a:pt x="5775" y="4898"/>
                </a:cubicBezTo>
                <a:lnTo>
                  <a:pt x="5775" y="4898"/>
                </a:lnTo>
                <a:cubicBezTo>
                  <a:pt x="5781" y="4875"/>
                  <a:pt x="5807" y="4825"/>
                  <a:pt x="5846" y="4773"/>
                </a:cubicBezTo>
                <a:cubicBezTo>
                  <a:pt x="5879" y="4736"/>
                  <a:pt x="5912" y="4699"/>
                  <a:pt x="5946" y="4661"/>
                </a:cubicBezTo>
                <a:close/>
                <a:moveTo>
                  <a:pt x="4726" y="7519"/>
                </a:moveTo>
                <a:cubicBezTo>
                  <a:pt x="4726" y="7522"/>
                  <a:pt x="4726" y="7524"/>
                  <a:pt x="4725" y="7526"/>
                </a:cubicBezTo>
                <a:lnTo>
                  <a:pt x="4725" y="7526"/>
                </a:lnTo>
                <a:cubicBezTo>
                  <a:pt x="4726" y="7524"/>
                  <a:pt x="4726" y="7522"/>
                  <a:pt x="4726" y="7519"/>
                </a:cubicBezTo>
                <a:close/>
                <a:moveTo>
                  <a:pt x="4750" y="9613"/>
                </a:moveTo>
                <a:cubicBezTo>
                  <a:pt x="4751" y="9616"/>
                  <a:pt x="4751" y="9618"/>
                  <a:pt x="4751" y="9619"/>
                </a:cubicBezTo>
                <a:cubicBezTo>
                  <a:pt x="4751" y="9617"/>
                  <a:pt x="4750" y="9615"/>
                  <a:pt x="4750" y="9613"/>
                </a:cubicBezTo>
                <a:close/>
                <a:moveTo>
                  <a:pt x="5081" y="10730"/>
                </a:moveTo>
                <a:lnTo>
                  <a:pt x="5081" y="10730"/>
                </a:lnTo>
                <a:cubicBezTo>
                  <a:pt x="5077" y="10730"/>
                  <a:pt x="5106" y="10830"/>
                  <a:pt x="5143" y="10914"/>
                </a:cubicBezTo>
                <a:lnTo>
                  <a:pt x="5143" y="10914"/>
                </a:lnTo>
                <a:cubicBezTo>
                  <a:pt x="5101" y="10779"/>
                  <a:pt x="5083" y="10730"/>
                  <a:pt x="5081" y="10730"/>
                </a:cubicBezTo>
                <a:close/>
                <a:moveTo>
                  <a:pt x="5710" y="11892"/>
                </a:moveTo>
                <a:lnTo>
                  <a:pt x="5710" y="11892"/>
                </a:lnTo>
                <a:cubicBezTo>
                  <a:pt x="5703" y="11892"/>
                  <a:pt x="5778" y="12021"/>
                  <a:pt x="5846" y="12095"/>
                </a:cubicBezTo>
                <a:cubicBezTo>
                  <a:pt x="5847" y="12096"/>
                  <a:pt x="5848" y="12097"/>
                  <a:pt x="5848" y="12098"/>
                </a:cubicBezTo>
                <a:lnTo>
                  <a:pt x="5848" y="12098"/>
                </a:lnTo>
                <a:cubicBezTo>
                  <a:pt x="5753" y="11945"/>
                  <a:pt x="5714" y="11892"/>
                  <a:pt x="5710" y="11892"/>
                </a:cubicBezTo>
                <a:close/>
                <a:moveTo>
                  <a:pt x="6656" y="12916"/>
                </a:moveTo>
                <a:cubicBezTo>
                  <a:pt x="6662" y="12916"/>
                  <a:pt x="6738" y="12983"/>
                  <a:pt x="6796" y="13034"/>
                </a:cubicBezTo>
                <a:lnTo>
                  <a:pt x="6796" y="13034"/>
                </a:lnTo>
                <a:cubicBezTo>
                  <a:pt x="6716" y="12978"/>
                  <a:pt x="6644" y="12923"/>
                  <a:pt x="6656" y="12917"/>
                </a:cubicBezTo>
                <a:cubicBezTo>
                  <a:pt x="6656" y="12917"/>
                  <a:pt x="6656" y="12916"/>
                  <a:pt x="6656" y="12916"/>
                </a:cubicBezTo>
                <a:close/>
                <a:moveTo>
                  <a:pt x="79569" y="60718"/>
                </a:moveTo>
                <a:cubicBezTo>
                  <a:pt x="79632" y="60741"/>
                  <a:pt x="79700" y="60763"/>
                  <a:pt x="79751" y="60798"/>
                </a:cubicBezTo>
                <a:lnTo>
                  <a:pt x="79751" y="60798"/>
                </a:lnTo>
                <a:cubicBezTo>
                  <a:pt x="79723" y="60788"/>
                  <a:pt x="79694" y="60778"/>
                  <a:pt x="79665" y="60768"/>
                </a:cubicBezTo>
                <a:cubicBezTo>
                  <a:pt x="79627" y="60752"/>
                  <a:pt x="79595" y="60735"/>
                  <a:pt x="79569" y="60718"/>
                </a:cubicBezTo>
                <a:close/>
                <a:moveTo>
                  <a:pt x="81624" y="61284"/>
                </a:moveTo>
                <a:cubicBezTo>
                  <a:pt x="81595" y="61284"/>
                  <a:pt x="81643" y="61307"/>
                  <a:pt x="81714" y="61323"/>
                </a:cubicBezTo>
                <a:lnTo>
                  <a:pt x="81714" y="61323"/>
                </a:lnTo>
                <a:cubicBezTo>
                  <a:pt x="81770" y="61328"/>
                  <a:pt x="81826" y="61333"/>
                  <a:pt x="81879" y="61345"/>
                </a:cubicBezTo>
                <a:lnTo>
                  <a:pt x="81879" y="61345"/>
                </a:lnTo>
                <a:cubicBezTo>
                  <a:pt x="81722" y="61300"/>
                  <a:pt x="81647" y="61284"/>
                  <a:pt x="81624" y="61284"/>
                </a:cubicBezTo>
                <a:close/>
                <a:moveTo>
                  <a:pt x="5658" y="0"/>
                </a:moveTo>
                <a:cubicBezTo>
                  <a:pt x="5310" y="0"/>
                  <a:pt x="4963" y="92"/>
                  <a:pt x="4656" y="308"/>
                </a:cubicBezTo>
                <a:cubicBezTo>
                  <a:pt x="1357" y="2677"/>
                  <a:pt x="0" y="6678"/>
                  <a:pt x="655" y="10619"/>
                </a:cubicBezTo>
                <a:cubicBezTo>
                  <a:pt x="965" y="12464"/>
                  <a:pt x="1881" y="14250"/>
                  <a:pt x="3215" y="15584"/>
                </a:cubicBezTo>
                <a:cubicBezTo>
                  <a:pt x="4810" y="17179"/>
                  <a:pt x="6906" y="18156"/>
                  <a:pt x="9061" y="18727"/>
                </a:cubicBezTo>
                <a:cubicBezTo>
                  <a:pt x="11311" y="19299"/>
                  <a:pt x="13692" y="19513"/>
                  <a:pt x="16014" y="19596"/>
                </a:cubicBezTo>
                <a:cubicBezTo>
                  <a:pt x="16821" y="19631"/>
                  <a:pt x="17626" y="19647"/>
                  <a:pt x="18431" y="19647"/>
                </a:cubicBezTo>
                <a:cubicBezTo>
                  <a:pt x="20073" y="19647"/>
                  <a:pt x="21714" y="19581"/>
                  <a:pt x="23360" y="19477"/>
                </a:cubicBezTo>
                <a:cubicBezTo>
                  <a:pt x="28278" y="19179"/>
                  <a:pt x="33171" y="18572"/>
                  <a:pt x="38100" y="18441"/>
                </a:cubicBezTo>
                <a:cubicBezTo>
                  <a:pt x="38720" y="18423"/>
                  <a:pt x="39338" y="18413"/>
                  <a:pt x="39956" y="18413"/>
                </a:cubicBezTo>
                <a:cubicBezTo>
                  <a:pt x="41369" y="18413"/>
                  <a:pt x="42780" y="18467"/>
                  <a:pt x="44196" y="18608"/>
                </a:cubicBezTo>
                <a:cubicBezTo>
                  <a:pt x="44637" y="18644"/>
                  <a:pt x="45053" y="18691"/>
                  <a:pt x="45482" y="18739"/>
                </a:cubicBezTo>
                <a:cubicBezTo>
                  <a:pt x="45493" y="18739"/>
                  <a:pt x="45514" y="18741"/>
                  <a:pt x="45541" y="18744"/>
                </a:cubicBezTo>
                <a:lnTo>
                  <a:pt x="45541" y="18744"/>
                </a:lnTo>
                <a:cubicBezTo>
                  <a:pt x="45452" y="18730"/>
                  <a:pt x="45422" y="18725"/>
                  <a:pt x="45425" y="18725"/>
                </a:cubicBezTo>
                <a:cubicBezTo>
                  <a:pt x="45432" y="18725"/>
                  <a:pt x="45555" y="18742"/>
                  <a:pt x="45631" y="18754"/>
                </a:cubicBezTo>
                <a:lnTo>
                  <a:pt x="45631" y="18754"/>
                </a:lnTo>
                <a:cubicBezTo>
                  <a:pt x="45600" y="18750"/>
                  <a:pt x="45568" y="18746"/>
                  <a:pt x="45541" y="18744"/>
                </a:cubicBezTo>
                <a:lnTo>
                  <a:pt x="45541" y="18744"/>
                </a:lnTo>
                <a:cubicBezTo>
                  <a:pt x="45556" y="18746"/>
                  <a:pt x="45572" y="18748"/>
                  <a:pt x="45589" y="18751"/>
                </a:cubicBezTo>
                <a:cubicBezTo>
                  <a:pt x="45628" y="18756"/>
                  <a:pt x="45659" y="18759"/>
                  <a:pt x="45682" y="18762"/>
                </a:cubicBezTo>
                <a:lnTo>
                  <a:pt x="45682" y="18762"/>
                </a:lnTo>
                <a:cubicBezTo>
                  <a:pt x="45672" y="18760"/>
                  <a:pt x="45653" y="18757"/>
                  <a:pt x="45631" y="18754"/>
                </a:cubicBezTo>
                <a:lnTo>
                  <a:pt x="45631" y="18754"/>
                </a:lnTo>
                <a:cubicBezTo>
                  <a:pt x="45694" y="18761"/>
                  <a:pt x="45750" y="18769"/>
                  <a:pt x="45745" y="18769"/>
                </a:cubicBezTo>
                <a:cubicBezTo>
                  <a:pt x="45742" y="18769"/>
                  <a:pt x="45724" y="18767"/>
                  <a:pt x="45682" y="18762"/>
                </a:cubicBezTo>
                <a:lnTo>
                  <a:pt x="45682" y="18762"/>
                </a:lnTo>
                <a:cubicBezTo>
                  <a:pt x="45683" y="18762"/>
                  <a:pt x="45684" y="18763"/>
                  <a:pt x="45684" y="18763"/>
                </a:cubicBezTo>
                <a:cubicBezTo>
                  <a:pt x="45946" y="18798"/>
                  <a:pt x="46196" y="18846"/>
                  <a:pt x="46446" y="18882"/>
                </a:cubicBezTo>
                <a:cubicBezTo>
                  <a:pt x="47387" y="19037"/>
                  <a:pt x="48304" y="19227"/>
                  <a:pt x="49233" y="19453"/>
                </a:cubicBezTo>
                <a:cubicBezTo>
                  <a:pt x="50114" y="19656"/>
                  <a:pt x="50971" y="19918"/>
                  <a:pt x="51816" y="20180"/>
                </a:cubicBezTo>
                <a:cubicBezTo>
                  <a:pt x="52233" y="20311"/>
                  <a:pt x="52673" y="20465"/>
                  <a:pt x="53090" y="20620"/>
                </a:cubicBezTo>
                <a:cubicBezTo>
                  <a:pt x="53304" y="20715"/>
                  <a:pt x="53519" y="20787"/>
                  <a:pt x="53721" y="20882"/>
                </a:cubicBezTo>
                <a:cubicBezTo>
                  <a:pt x="53769" y="20896"/>
                  <a:pt x="53813" y="20913"/>
                  <a:pt x="53858" y="20931"/>
                </a:cubicBezTo>
                <a:lnTo>
                  <a:pt x="53858" y="20931"/>
                </a:lnTo>
                <a:cubicBezTo>
                  <a:pt x="53929" y="20959"/>
                  <a:pt x="54002" y="20988"/>
                  <a:pt x="54043" y="21001"/>
                </a:cubicBezTo>
                <a:cubicBezTo>
                  <a:pt x="55637" y="21711"/>
                  <a:pt x="57140" y="22580"/>
                  <a:pt x="58541" y="23608"/>
                </a:cubicBezTo>
                <a:lnTo>
                  <a:pt x="58541" y="23608"/>
                </a:lnTo>
                <a:cubicBezTo>
                  <a:pt x="58565" y="23632"/>
                  <a:pt x="58590" y="23653"/>
                  <a:pt x="58616" y="23673"/>
                </a:cubicBezTo>
                <a:lnTo>
                  <a:pt x="58616" y="23673"/>
                </a:lnTo>
                <a:cubicBezTo>
                  <a:pt x="58600" y="23658"/>
                  <a:pt x="58581" y="23642"/>
                  <a:pt x="58562" y="23623"/>
                </a:cubicBezTo>
                <a:lnTo>
                  <a:pt x="58562" y="23623"/>
                </a:lnTo>
                <a:cubicBezTo>
                  <a:pt x="58587" y="23642"/>
                  <a:pt x="58613" y="23661"/>
                  <a:pt x="58638" y="23680"/>
                </a:cubicBezTo>
                <a:cubicBezTo>
                  <a:pt x="58675" y="23706"/>
                  <a:pt x="58713" y="23740"/>
                  <a:pt x="58737" y="23763"/>
                </a:cubicBezTo>
                <a:lnTo>
                  <a:pt x="58737" y="23763"/>
                </a:lnTo>
                <a:cubicBezTo>
                  <a:pt x="58698" y="23734"/>
                  <a:pt x="58657" y="23705"/>
                  <a:pt x="58616" y="23673"/>
                </a:cubicBezTo>
                <a:lnTo>
                  <a:pt x="58616" y="23673"/>
                </a:lnTo>
                <a:cubicBezTo>
                  <a:pt x="58714" y="23762"/>
                  <a:pt x="58754" y="23792"/>
                  <a:pt x="58760" y="23792"/>
                </a:cubicBezTo>
                <a:cubicBezTo>
                  <a:pt x="58763" y="23792"/>
                  <a:pt x="58754" y="23780"/>
                  <a:pt x="58737" y="23763"/>
                </a:cubicBezTo>
                <a:lnTo>
                  <a:pt x="58737" y="23763"/>
                </a:lnTo>
                <a:cubicBezTo>
                  <a:pt x="58752" y="23775"/>
                  <a:pt x="58767" y="23787"/>
                  <a:pt x="58781" y="23799"/>
                </a:cubicBezTo>
                <a:cubicBezTo>
                  <a:pt x="58948" y="23930"/>
                  <a:pt x="59103" y="24049"/>
                  <a:pt x="59258" y="24180"/>
                </a:cubicBezTo>
                <a:cubicBezTo>
                  <a:pt x="59603" y="24478"/>
                  <a:pt x="59936" y="24775"/>
                  <a:pt x="60258" y="25109"/>
                </a:cubicBezTo>
                <a:cubicBezTo>
                  <a:pt x="60567" y="25406"/>
                  <a:pt x="60853" y="25728"/>
                  <a:pt x="61139" y="26049"/>
                </a:cubicBezTo>
                <a:cubicBezTo>
                  <a:pt x="61282" y="26204"/>
                  <a:pt x="61436" y="26383"/>
                  <a:pt x="61567" y="26561"/>
                </a:cubicBezTo>
                <a:cubicBezTo>
                  <a:pt x="61627" y="26621"/>
                  <a:pt x="61675" y="26704"/>
                  <a:pt x="61722" y="26764"/>
                </a:cubicBezTo>
                <a:cubicBezTo>
                  <a:pt x="61572" y="26593"/>
                  <a:pt x="61519" y="26533"/>
                  <a:pt x="61517" y="26533"/>
                </a:cubicBezTo>
                <a:lnTo>
                  <a:pt x="61517" y="26533"/>
                </a:lnTo>
                <a:cubicBezTo>
                  <a:pt x="61514" y="26533"/>
                  <a:pt x="61703" y="26757"/>
                  <a:pt x="61758" y="26835"/>
                </a:cubicBezTo>
                <a:cubicBezTo>
                  <a:pt x="62341" y="27621"/>
                  <a:pt x="62853" y="28442"/>
                  <a:pt x="63282" y="29300"/>
                </a:cubicBezTo>
                <a:cubicBezTo>
                  <a:pt x="63401" y="29526"/>
                  <a:pt x="63508" y="29752"/>
                  <a:pt x="63603" y="29978"/>
                </a:cubicBezTo>
                <a:lnTo>
                  <a:pt x="63763" y="30329"/>
                </a:lnTo>
                <a:lnTo>
                  <a:pt x="63763" y="30329"/>
                </a:lnTo>
                <a:cubicBezTo>
                  <a:pt x="63765" y="30334"/>
                  <a:pt x="63767" y="30341"/>
                  <a:pt x="63770" y="30347"/>
                </a:cubicBezTo>
                <a:cubicBezTo>
                  <a:pt x="63984" y="30883"/>
                  <a:pt x="64187" y="31419"/>
                  <a:pt x="64365" y="31967"/>
                </a:cubicBezTo>
                <a:cubicBezTo>
                  <a:pt x="65056" y="34015"/>
                  <a:pt x="65473" y="36170"/>
                  <a:pt x="65782" y="38313"/>
                </a:cubicBezTo>
                <a:cubicBezTo>
                  <a:pt x="65801" y="38511"/>
                  <a:pt x="65835" y="38710"/>
                  <a:pt x="65866" y="38908"/>
                </a:cubicBezTo>
                <a:lnTo>
                  <a:pt x="65866" y="38908"/>
                </a:lnTo>
                <a:cubicBezTo>
                  <a:pt x="65883" y="39048"/>
                  <a:pt x="65918" y="39342"/>
                  <a:pt x="65925" y="39408"/>
                </a:cubicBezTo>
                <a:cubicBezTo>
                  <a:pt x="66008" y="39956"/>
                  <a:pt x="66068" y="40503"/>
                  <a:pt x="66127" y="41063"/>
                </a:cubicBezTo>
                <a:cubicBezTo>
                  <a:pt x="66258" y="42206"/>
                  <a:pt x="66378" y="43373"/>
                  <a:pt x="66520" y="44516"/>
                </a:cubicBezTo>
                <a:cubicBezTo>
                  <a:pt x="67104" y="49112"/>
                  <a:pt x="67913" y="53874"/>
                  <a:pt x="70390" y="57875"/>
                </a:cubicBezTo>
                <a:cubicBezTo>
                  <a:pt x="72557" y="61363"/>
                  <a:pt x="75974" y="64399"/>
                  <a:pt x="80058" y="65304"/>
                </a:cubicBezTo>
                <a:cubicBezTo>
                  <a:pt x="80921" y="65497"/>
                  <a:pt x="81828" y="65612"/>
                  <a:pt x="82719" y="65612"/>
                </a:cubicBezTo>
                <a:cubicBezTo>
                  <a:pt x="82873" y="65612"/>
                  <a:pt x="83025" y="65609"/>
                  <a:pt x="83177" y="65602"/>
                </a:cubicBezTo>
                <a:cubicBezTo>
                  <a:pt x="84285" y="65554"/>
                  <a:pt x="85332" y="64661"/>
                  <a:pt x="85297" y="63483"/>
                </a:cubicBezTo>
                <a:cubicBezTo>
                  <a:pt x="85250" y="62411"/>
                  <a:pt x="84406" y="61374"/>
                  <a:pt x="83254" y="61374"/>
                </a:cubicBezTo>
                <a:cubicBezTo>
                  <a:pt x="83229" y="61374"/>
                  <a:pt x="83203" y="61374"/>
                  <a:pt x="83177" y="61375"/>
                </a:cubicBezTo>
                <a:cubicBezTo>
                  <a:pt x="83022" y="61379"/>
                  <a:pt x="82870" y="61382"/>
                  <a:pt x="82720" y="61382"/>
                </a:cubicBezTo>
                <a:cubicBezTo>
                  <a:pt x="82438" y="61382"/>
                  <a:pt x="82160" y="61372"/>
                  <a:pt x="81879" y="61345"/>
                </a:cubicBezTo>
                <a:lnTo>
                  <a:pt x="81879" y="61345"/>
                </a:lnTo>
                <a:cubicBezTo>
                  <a:pt x="81879" y="61345"/>
                  <a:pt x="81879" y="61345"/>
                  <a:pt x="81879" y="61345"/>
                </a:cubicBezTo>
                <a:lnTo>
                  <a:pt x="81879" y="61345"/>
                </a:lnTo>
                <a:cubicBezTo>
                  <a:pt x="81879" y="61345"/>
                  <a:pt x="81879" y="61345"/>
                  <a:pt x="81879" y="61345"/>
                </a:cubicBezTo>
                <a:lnTo>
                  <a:pt x="81879" y="61345"/>
                </a:lnTo>
                <a:cubicBezTo>
                  <a:pt x="81859" y="61343"/>
                  <a:pt x="81840" y="61341"/>
                  <a:pt x="81820" y="61339"/>
                </a:cubicBezTo>
                <a:cubicBezTo>
                  <a:pt x="81783" y="61337"/>
                  <a:pt x="81746" y="61331"/>
                  <a:pt x="81714" y="61323"/>
                </a:cubicBezTo>
                <a:lnTo>
                  <a:pt x="81714" y="61323"/>
                </a:lnTo>
                <a:cubicBezTo>
                  <a:pt x="81686" y="61321"/>
                  <a:pt x="81658" y="61319"/>
                  <a:pt x="81629" y="61316"/>
                </a:cubicBezTo>
                <a:cubicBezTo>
                  <a:pt x="81391" y="61268"/>
                  <a:pt x="81165" y="61220"/>
                  <a:pt x="80951" y="61161"/>
                </a:cubicBezTo>
                <a:cubicBezTo>
                  <a:pt x="80541" y="61072"/>
                  <a:pt x="80142" y="60932"/>
                  <a:pt x="79752" y="60798"/>
                </a:cubicBezTo>
                <a:lnTo>
                  <a:pt x="79752" y="60798"/>
                </a:lnTo>
                <a:cubicBezTo>
                  <a:pt x="79755" y="60800"/>
                  <a:pt x="79758" y="60802"/>
                  <a:pt x="79760" y="60804"/>
                </a:cubicBezTo>
                <a:cubicBezTo>
                  <a:pt x="79757" y="60802"/>
                  <a:pt x="79754" y="60800"/>
                  <a:pt x="79751" y="60798"/>
                </a:cubicBezTo>
                <a:lnTo>
                  <a:pt x="79751" y="60798"/>
                </a:lnTo>
                <a:cubicBezTo>
                  <a:pt x="79752" y="60798"/>
                  <a:pt x="79752" y="60798"/>
                  <a:pt x="79752" y="60798"/>
                </a:cubicBezTo>
                <a:lnTo>
                  <a:pt x="79752" y="60798"/>
                </a:lnTo>
                <a:cubicBezTo>
                  <a:pt x="79604" y="60690"/>
                  <a:pt x="79530" y="60653"/>
                  <a:pt x="79509" y="60653"/>
                </a:cubicBezTo>
                <a:cubicBezTo>
                  <a:pt x="79490" y="60653"/>
                  <a:pt x="79515" y="60684"/>
                  <a:pt x="79569" y="60718"/>
                </a:cubicBezTo>
                <a:lnTo>
                  <a:pt x="79569" y="60718"/>
                </a:lnTo>
                <a:cubicBezTo>
                  <a:pt x="79530" y="60704"/>
                  <a:pt x="79493" y="60690"/>
                  <a:pt x="79462" y="60673"/>
                </a:cubicBezTo>
                <a:cubicBezTo>
                  <a:pt x="79248" y="60565"/>
                  <a:pt x="79022" y="60470"/>
                  <a:pt x="78820" y="60363"/>
                </a:cubicBezTo>
                <a:cubicBezTo>
                  <a:pt x="78415" y="60137"/>
                  <a:pt x="78034" y="59899"/>
                  <a:pt x="77653" y="59649"/>
                </a:cubicBezTo>
                <a:cubicBezTo>
                  <a:pt x="77569" y="59589"/>
                  <a:pt x="77474" y="59530"/>
                  <a:pt x="77391" y="59458"/>
                </a:cubicBezTo>
                <a:cubicBezTo>
                  <a:pt x="77357" y="59433"/>
                  <a:pt x="77191" y="59281"/>
                  <a:pt x="77187" y="59281"/>
                </a:cubicBezTo>
                <a:lnTo>
                  <a:pt x="77187" y="59281"/>
                </a:lnTo>
                <a:cubicBezTo>
                  <a:pt x="77186" y="59281"/>
                  <a:pt x="77211" y="59306"/>
                  <a:pt x="77284" y="59375"/>
                </a:cubicBezTo>
                <a:cubicBezTo>
                  <a:pt x="77365" y="59446"/>
                  <a:pt x="77393" y="59471"/>
                  <a:pt x="77391" y="59471"/>
                </a:cubicBezTo>
                <a:cubicBezTo>
                  <a:pt x="77387" y="59471"/>
                  <a:pt x="77217" y="59329"/>
                  <a:pt x="77200" y="59303"/>
                </a:cubicBezTo>
                <a:cubicBezTo>
                  <a:pt x="77093" y="59220"/>
                  <a:pt x="76986" y="59137"/>
                  <a:pt x="76903" y="59053"/>
                </a:cubicBezTo>
                <a:cubicBezTo>
                  <a:pt x="76188" y="58422"/>
                  <a:pt x="75510" y="57744"/>
                  <a:pt x="74914" y="56994"/>
                </a:cubicBezTo>
                <a:cubicBezTo>
                  <a:pt x="74867" y="56936"/>
                  <a:pt x="74843" y="56898"/>
                  <a:pt x="74834" y="56875"/>
                </a:cubicBezTo>
                <a:lnTo>
                  <a:pt x="74834" y="56875"/>
                </a:lnTo>
                <a:cubicBezTo>
                  <a:pt x="74890" y="56939"/>
                  <a:pt x="74962" y="57014"/>
                  <a:pt x="74962" y="57053"/>
                </a:cubicBezTo>
                <a:cubicBezTo>
                  <a:pt x="74962" y="56945"/>
                  <a:pt x="74866" y="56850"/>
                  <a:pt x="74838" y="56850"/>
                </a:cubicBezTo>
                <a:cubicBezTo>
                  <a:pt x="74830" y="56850"/>
                  <a:pt x="74827" y="56858"/>
                  <a:pt x="74834" y="56875"/>
                </a:cubicBezTo>
                <a:lnTo>
                  <a:pt x="74834" y="56875"/>
                </a:lnTo>
                <a:cubicBezTo>
                  <a:pt x="74805" y="56842"/>
                  <a:pt x="74780" y="56812"/>
                  <a:pt x="74771" y="56791"/>
                </a:cubicBezTo>
                <a:cubicBezTo>
                  <a:pt x="74640" y="56613"/>
                  <a:pt x="74521" y="56434"/>
                  <a:pt x="74379" y="56244"/>
                </a:cubicBezTo>
                <a:cubicBezTo>
                  <a:pt x="74117" y="55839"/>
                  <a:pt x="73867" y="55422"/>
                  <a:pt x="73628" y="54993"/>
                </a:cubicBezTo>
                <a:cubicBezTo>
                  <a:pt x="73390" y="54553"/>
                  <a:pt x="73176" y="54124"/>
                  <a:pt x="72985" y="53684"/>
                </a:cubicBezTo>
                <a:cubicBezTo>
                  <a:pt x="72931" y="53575"/>
                  <a:pt x="72887" y="53467"/>
                  <a:pt x="72834" y="53358"/>
                </a:cubicBezTo>
                <a:lnTo>
                  <a:pt x="72834" y="53358"/>
                </a:lnTo>
                <a:cubicBezTo>
                  <a:pt x="72818" y="53313"/>
                  <a:pt x="72803" y="53274"/>
                  <a:pt x="72795" y="53255"/>
                </a:cubicBezTo>
                <a:cubicBezTo>
                  <a:pt x="72688" y="52981"/>
                  <a:pt x="72581" y="52707"/>
                  <a:pt x="72497" y="52445"/>
                </a:cubicBezTo>
                <a:cubicBezTo>
                  <a:pt x="71759" y="50374"/>
                  <a:pt x="71319" y="48207"/>
                  <a:pt x="70973" y="46052"/>
                </a:cubicBezTo>
                <a:cubicBezTo>
                  <a:pt x="70931" y="45797"/>
                  <a:pt x="70898" y="45533"/>
                  <a:pt x="70866" y="45276"/>
                </a:cubicBezTo>
                <a:lnTo>
                  <a:pt x="70866" y="45276"/>
                </a:lnTo>
                <a:cubicBezTo>
                  <a:pt x="70866" y="45277"/>
                  <a:pt x="70866" y="45277"/>
                  <a:pt x="70866" y="45278"/>
                </a:cubicBezTo>
                <a:cubicBezTo>
                  <a:pt x="70866" y="45277"/>
                  <a:pt x="70866" y="45276"/>
                  <a:pt x="70866" y="45276"/>
                </a:cubicBezTo>
                <a:lnTo>
                  <a:pt x="70866" y="45276"/>
                </a:lnTo>
                <a:cubicBezTo>
                  <a:pt x="70866" y="45276"/>
                  <a:pt x="70866" y="45276"/>
                  <a:pt x="70866" y="45276"/>
                </a:cubicBezTo>
                <a:lnTo>
                  <a:pt x="70866" y="45276"/>
                </a:lnTo>
                <a:cubicBezTo>
                  <a:pt x="70865" y="45267"/>
                  <a:pt x="70863" y="45257"/>
                  <a:pt x="70862" y="45248"/>
                </a:cubicBezTo>
                <a:lnTo>
                  <a:pt x="70862" y="45248"/>
                </a:lnTo>
                <a:cubicBezTo>
                  <a:pt x="70863" y="45257"/>
                  <a:pt x="70865" y="45266"/>
                  <a:pt x="70866" y="45276"/>
                </a:cubicBezTo>
                <a:lnTo>
                  <a:pt x="70866" y="45276"/>
                </a:lnTo>
                <a:cubicBezTo>
                  <a:pt x="70862" y="45244"/>
                  <a:pt x="70858" y="45213"/>
                  <a:pt x="70854" y="45183"/>
                </a:cubicBezTo>
                <a:cubicBezTo>
                  <a:pt x="70852" y="45160"/>
                  <a:pt x="70848" y="45130"/>
                  <a:pt x="70844" y="45099"/>
                </a:cubicBezTo>
                <a:lnTo>
                  <a:pt x="70844" y="45099"/>
                </a:lnTo>
                <a:cubicBezTo>
                  <a:pt x="70832" y="44998"/>
                  <a:pt x="70822" y="44900"/>
                  <a:pt x="70807" y="44802"/>
                </a:cubicBezTo>
                <a:cubicBezTo>
                  <a:pt x="70735" y="44242"/>
                  <a:pt x="70676" y="43694"/>
                  <a:pt x="70616" y="43147"/>
                </a:cubicBezTo>
                <a:cubicBezTo>
                  <a:pt x="70485" y="42039"/>
                  <a:pt x="70366" y="40932"/>
                  <a:pt x="70235" y="39825"/>
                </a:cubicBezTo>
                <a:cubicBezTo>
                  <a:pt x="69961" y="37575"/>
                  <a:pt x="69652" y="35336"/>
                  <a:pt x="69116" y="33134"/>
                </a:cubicBezTo>
                <a:cubicBezTo>
                  <a:pt x="68128" y="29038"/>
                  <a:pt x="66306" y="25168"/>
                  <a:pt x="63306" y="22156"/>
                </a:cubicBezTo>
                <a:cubicBezTo>
                  <a:pt x="57972" y="16774"/>
                  <a:pt x="50149" y="14643"/>
                  <a:pt x="42767" y="14191"/>
                </a:cubicBezTo>
                <a:cubicBezTo>
                  <a:pt x="41706" y="14127"/>
                  <a:pt x="40646" y="14099"/>
                  <a:pt x="39587" y="14099"/>
                </a:cubicBezTo>
                <a:cubicBezTo>
                  <a:pt x="32488" y="14099"/>
                  <a:pt x="25421" y="15345"/>
                  <a:pt x="18317" y="15345"/>
                </a:cubicBezTo>
                <a:cubicBezTo>
                  <a:pt x="17177" y="15345"/>
                  <a:pt x="16037" y="15313"/>
                  <a:pt x="14895" y="15238"/>
                </a:cubicBezTo>
                <a:cubicBezTo>
                  <a:pt x="14335" y="15203"/>
                  <a:pt x="13764" y="15143"/>
                  <a:pt x="13180" y="15084"/>
                </a:cubicBezTo>
                <a:lnTo>
                  <a:pt x="12479" y="15006"/>
                </a:lnTo>
                <a:lnTo>
                  <a:pt x="12479" y="15006"/>
                </a:lnTo>
                <a:cubicBezTo>
                  <a:pt x="12468" y="15004"/>
                  <a:pt x="12455" y="15002"/>
                  <a:pt x="12442" y="15000"/>
                </a:cubicBezTo>
                <a:cubicBezTo>
                  <a:pt x="12311" y="14988"/>
                  <a:pt x="12156" y="14953"/>
                  <a:pt x="12025" y="14941"/>
                </a:cubicBezTo>
                <a:cubicBezTo>
                  <a:pt x="11061" y="14786"/>
                  <a:pt x="10109" y="14572"/>
                  <a:pt x="9180" y="14250"/>
                </a:cubicBezTo>
                <a:cubicBezTo>
                  <a:pt x="8954" y="14179"/>
                  <a:pt x="8751" y="14107"/>
                  <a:pt x="8525" y="14012"/>
                </a:cubicBezTo>
                <a:cubicBezTo>
                  <a:pt x="8442" y="13976"/>
                  <a:pt x="8358" y="13941"/>
                  <a:pt x="8275" y="13893"/>
                </a:cubicBezTo>
                <a:cubicBezTo>
                  <a:pt x="7823" y="13691"/>
                  <a:pt x="7382" y="13441"/>
                  <a:pt x="6977" y="13155"/>
                </a:cubicBezTo>
                <a:cubicBezTo>
                  <a:pt x="6966" y="13149"/>
                  <a:pt x="6891" y="13100"/>
                  <a:pt x="6815" y="13048"/>
                </a:cubicBezTo>
                <a:lnTo>
                  <a:pt x="6815" y="13048"/>
                </a:lnTo>
                <a:cubicBezTo>
                  <a:pt x="6799" y="13032"/>
                  <a:pt x="6778" y="13013"/>
                  <a:pt x="6751" y="12988"/>
                </a:cubicBezTo>
                <a:cubicBezTo>
                  <a:pt x="6572" y="12845"/>
                  <a:pt x="6418" y="12691"/>
                  <a:pt x="6251" y="12524"/>
                </a:cubicBezTo>
                <a:cubicBezTo>
                  <a:pt x="6121" y="12394"/>
                  <a:pt x="5979" y="12252"/>
                  <a:pt x="5848" y="12098"/>
                </a:cubicBezTo>
                <a:lnTo>
                  <a:pt x="5848" y="12098"/>
                </a:lnTo>
                <a:cubicBezTo>
                  <a:pt x="5866" y="12125"/>
                  <a:pt x="5885" y="12156"/>
                  <a:pt x="5906" y="12190"/>
                </a:cubicBezTo>
                <a:cubicBezTo>
                  <a:pt x="5846" y="12095"/>
                  <a:pt x="5775" y="12012"/>
                  <a:pt x="5715" y="11917"/>
                </a:cubicBezTo>
                <a:cubicBezTo>
                  <a:pt x="5501" y="11619"/>
                  <a:pt x="5322" y="11298"/>
                  <a:pt x="5167" y="10964"/>
                </a:cubicBezTo>
                <a:cubicBezTo>
                  <a:pt x="5159" y="10949"/>
                  <a:pt x="5151" y="10932"/>
                  <a:pt x="5143" y="10914"/>
                </a:cubicBezTo>
                <a:lnTo>
                  <a:pt x="5143" y="10914"/>
                </a:lnTo>
                <a:cubicBezTo>
                  <a:pt x="5152" y="10941"/>
                  <a:pt x="5161" y="10973"/>
                  <a:pt x="5172" y="11008"/>
                </a:cubicBezTo>
                <a:lnTo>
                  <a:pt x="5172" y="11008"/>
                </a:lnTo>
                <a:cubicBezTo>
                  <a:pt x="5153" y="10962"/>
                  <a:pt x="5128" y="10918"/>
                  <a:pt x="5120" y="10869"/>
                </a:cubicBezTo>
                <a:cubicBezTo>
                  <a:pt x="5048" y="10655"/>
                  <a:pt x="4965" y="10452"/>
                  <a:pt x="4906" y="10238"/>
                </a:cubicBezTo>
                <a:lnTo>
                  <a:pt x="4775" y="9702"/>
                </a:lnTo>
                <a:cubicBezTo>
                  <a:pt x="4765" y="9658"/>
                  <a:pt x="4755" y="9612"/>
                  <a:pt x="4746" y="9567"/>
                </a:cubicBezTo>
                <a:lnTo>
                  <a:pt x="4746" y="9567"/>
                </a:lnTo>
                <a:cubicBezTo>
                  <a:pt x="4711" y="9179"/>
                  <a:pt x="4667" y="8791"/>
                  <a:pt x="4667" y="8392"/>
                </a:cubicBezTo>
                <a:cubicBezTo>
                  <a:pt x="4667" y="8214"/>
                  <a:pt x="4691" y="8023"/>
                  <a:pt x="4703" y="7845"/>
                </a:cubicBezTo>
                <a:cubicBezTo>
                  <a:pt x="4708" y="7804"/>
                  <a:pt x="4711" y="7761"/>
                  <a:pt x="4713" y="7717"/>
                </a:cubicBezTo>
                <a:lnTo>
                  <a:pt x="4713" y="7717"/>
                </a:lnTo>
                <a:cubicBezTo>
                  <a:pt x="4824" y="7345"/>
                  <a:pt x="4849" y="6941"/>
                  <a:pt x="4965" y="6559"/>
                </a:cubicBezTo>
                <a:cubicBezTo>
                  <a:pt x="5025" y="6380"/>
                  <a:pt x="5072" y="6202"/>
                  <a:pt x="5144" y="6035"/>
                </a:cubicBezTo>
                <a:cubicBezTo>
                  <a:pt x="5160" y="5991"/>
                  <a:pt x="5189" y="5936"/>
                  <a:pt x="5214" y="5892"/>
                </a:cubicBezTo>
                <a:lnTo>
                  <a:pt x="5214" y="5892"/>
                </a:lnTo>
                <a:cubicBezTo>
                  <a:pt x="5206" y="5908"/>
                  <a:pt x="5199" y="5924"/>
                  <a:pt x="5191" y="5940"/>
                </a:cubicBezTo>
                <a:cubicBezTo>
                  <a:pt x="5167" y="5999"/>
                  <a:pt x="5132" y="6071"/>
                  <a:pt x="5108" y="6130"/>
                </a:cubicBezTo>
                <a:cubicBezTo>
                  <a:pt x="5237" y="5892"/>
                  <a:pt x="5272" y="5814"/>
                  <a:pt x="5265" y="5814"/>
                </a:cubicBezTo>
                <a:lnTo>
                  <a:pt x="5265" y="5814"/>
                </a:lnTo>
                <a:cubicBezTo>
                  <a:pt x="5261" y="5814"/>
                  <a:pt x="5239" y="5847"/>
                  <a:pt x="5214" y="5892"/>
                </a:cubicBezTo>
                <a:lnTo>
                  <a:pt x="5214" y="5892"/>
                </a:lnTo>
                <a:cubicBezTo>
                  <a:pt x="5373" y="5557"/>
                  <a:pt x="5564" y="5222"/>
                  <a:pt x="5775" y="4898"/>
                </a:cubicBezTo>
                <a:lnTo>
                  <a:pt x="5775" y="4898"/>
                </a:lnTo>
                <a:cubicBezTo>
                  <a:pt x="5773" y="4906"/>
                  <a:pt x="5774" y="4910"/>
                  <a:pt x="5777" y="4910"/>
                </a:cubicBezTo>
                <a:cubicBezTo>
                  <a:pt x="5790" y="4910"/>
                  <a:pt x="5846" y="4841"/>
                  <a:pt x="5965" y="4638"/>
                </a:cubicBezTo>
                <a:lnTo>
                  <a:pt x="5965" y="4638"/>
                </a:lnTo>
                <a:cubicBezTo>
                  <a:pt x="5959" y="4646"/>
                  <a:pt x="5952" y="4653"/>
                  <a:pt x="5946" y="4661"/>
                </a:cubicBezTo>
                <a:lnTo>
                  <a:pt x="5946" y="4661"/>
                </a:lnTo>
                <a:cubicBezTo>
                  <a:pt x="5956" y="4647"/>
                  <a:pt x="5967" y="4632"/>
                  <a:pt x="5977" y="4618"/>
                </a:cubicBezTo>
                <a:lnTo>
                  <a:pt x="5977" y="4618"/>
                </a:lnTo>
                <a:cubicBezTo>
                  <a:pt x="5973" y="4625"/>
                  <a:pt x="5969" y="4632"/>
                  <a:pt x="5965" y="4638"/>
                </a:cubicBezTo>
                <a:lnTo>
                  <a:pt x="5965" y="4638"/>
                </a:lnTo>
                <a:cubicBezTo>
                  <a:pt x="6045" y="4547"/>
                  <a:pt x="6124" y="4451"/>
                  <a:pt x="6203" y="4356"/>
                </a:cubicBezTo>
                <a:cubicBezTo>
                  <a:pt x="6334" y="4213"/>
                  <a:pt x="6489" y="4082"/>
                  <a:pt x="6632" y="3939"/>
                </a:cubicBezTo>
                <a:cubicBezTo>
                  <a:pt x="6645" y="3930"/>
                  <a:pt x="6658" y="3921"/>
                  <a:pt x="6670" y="3911"/>
                </a:cubicBezTo>
                <a:lnTo>
                  <a:pt x="6670" y="3911"/>
                </a:lnTo>
                <a:cubicBezTo>
                  <a:pt x="6628" y="3955"/>
                  <a:pt x="6602" y="3992"/>
                  <a:pt x="6611" y="3992"/>
                </a:cubicBezTo>
                <a:cubicBezTo>
                  <a:pt x="6621" y="3992"/>
                  <a:pt x="6682" y="3939"/>
                  <a:pt x="6825" y="3784"/>
                </a:cubicBezTo>
                <a:lnTo>
                  <a:pt x="6825" y="3784"/>
                </a:lnTo>
                <a:cubicBezTo>
                  <a:pt x="6821" y="3787"/>
                  <a:pt x="6817" y="3790"/>
                  <a:pt x="6813" y="3793"/>
                </a:cubicBezTo>
                <a:lnTo>
                  <a:pt x="6813" y="3793"/>
                </a:lnTo>
                <a:cubicBezTo>
                  <a:pt x="6825" y="3782"/>
                  <a:pt x="6836" y="3771"/>
                  <a:pt x="6846" y="3761"/>
                </a:cubicBezTo>
                <a:lnTo>
                  <a:pt x="6846" y="3761"/>
                </a:lnTo>
                <a:cubicBezTo>
                  <a:pt x="6839" y="3769"/>
                  <a:pt x="6832" y="3776"/>
                  <a:pt x="6825" y="3784"/>
                </a:cubicBezTo>
                <a:lnTo>
                  <a:pt x="6825" y="3784"/>
                </a:lnTo>
                <a:cubicBezTo>
                  <a:pt x="7687" y="3142"/>
                  <a:pt x="8167" y="1932"/>
                  <a:pt x="7525" y="939"/>
                </a:cubicBezTo>
                <a:cubicBezTo>
                  <a:pt x="7152" y="420"/>
                  <a:pt x="6403" y="0"/>
                  <a:pt x="56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flipH="1">
            <a:off x="374025" y="46594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flipH="1">
            <a:off x="416175" y="977675"/>
            <a:ext cx="234300" cy="23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flipH="1">
            <a:off x="224025" y="4147800"/>
            <a:ext cx="150000" cy="150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flipH="1">
            <a:off x="8513050" y="34411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a:off x="7720775" y="-85250"/>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flipH="1">
            <a:off x="374025" y="2421850"/>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p:nvPr/>
        </p:nvSpPr>
        <p:spPr>
          <a:xfrm flipH="1">
            <a:off x="8496850" y="295025"/>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04" name="Shape 304"/>
        <p:cNvGrpSpPr/>
        <p:nvPr/>
      </p:nvGrpSpPr>
      <p:grpSpPr>
        <a:xfrm>
          <a:off x="0" y="0"/>
          <a:ext cx="0" cy="0"/>
          <a:chOff x="0" y="0"/>
          <a:chExt cx="0" cy="0"/>
        </a:xfrm>
      </p:grpSpPr>
      <p:sp>
        <p:nvSpPr>
          <p:cNvPr id="305" name="Google Shape;305;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6" name="Google Shape;306;p26"/>
          <p:cNvSpPr txBox="1"/>
          <p:nvPr>
            <p:ph idx="2" type="title"/>
          </p:nvPr>
        </p:nvSpPr>
        <p:spPr>
          <a:xfrm>
            <a:off x="1101175" y="2076500"/>
            <a:ext cx="1986000" cy="364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7" name="Google Shape;307;p26"/>
          <p:cNvSpPr txBox="1"/>
          <p:nvPr>
            <p:ph idx="1" type="subTitle"/>
          </p:nvPr>
        </p:nvSpPr>
        <p:spPr>
          <a:xfrm>
            <a:off x="1101175" y="2499550"/>
            <a:ext cx="1986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8" name="Google Shape;308;p26"/>
          <p:cNvSpPr txBox="1"/>
          <p:nvPr>
            <p:ph idx="3" type="title"/>
          </p:nvPr>
        </p:nvSpPr>
        <p:spPr>
          <a:xfrm>
            <a:off x="3578947" y="2076500"/>
            <a:ext cx="1986000" cy="364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9" name="Google Shape;309;p26"/>
          <p:cNvSpPr txBox="1"/>
          <p:nvPr>
            <p:ph idx="4" type="subTitle"/>
          </p:nvPr>
        </p:nvSpPr>
        <p:spPr>
          <a:xfrm>
            <a:off x="3578998" y="2499550"/>
            <a:ext cx="1986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0" name="Google Shape;310;p26"/>
          <p:cNvSpPr txBox="1"/>
          <p:nvPr>
            <p:ph idx="5" type="title"/>
          </p:nvPr>
        </p:nvSpPr>
        <p:spPr>
          <a:xfrm>
            <a:off x="1101175" y="3696275"/>
            <a:ext cx="1986000" cy="364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1" name="Google Shape;311;p26"/>
          <p:cNvSpPr txBox="1"/>
          <p:nvPr>
            <p:ph idx="6" type="subTitle"/>
          </p:nvPr>
        </p:nvSpPr>
        <p:spPr>
          <a:xfrm>
            <a:off x="1101175" y="4119300"/>
            <a:ext cx="1986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2" name="Google Shape;312;p26"/>
          <p:cNvSpPr txBox="1"/>
          <p:nvPr>
            <p:ph idx="7" type="title"/>
          </p:nvPr>
        </p:nvSpPr>
        <p:spPr>
          <a:xfrm>
            <a:off x="3578947" y="3696275"/>
            <a:ext cx="1986000" cy="364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3" name="Google Shape;313;p26"/>
          <p:cNvSpPr txBox="1"/>
          <p:nvPr>
            <p:ph idx="8" type="subTitle"/>
          </p:nvPr>
        </p:nvSpPr>
        <p:spPr>
          <a:xfrm>
            <a:off x="3578998" y="4119300"/>
            <a:ext cx="1986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4" name="Google Shape;314;p26"/>
          <p:cNvSpPr txBox="1"/>
          <p:nvPr>
            <p:ph idx="9" type="title"/>
          </p:nvPr>
        </p:nvSpPr>
        <p:spPr>
          <a:xfrm>
            <a:off x="6056725" y="2076500"/>
            <a:ext cx="1986000" cy="364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5" name="Google Shape;315;p26"/>
          <p:cNvSpPr txBox="1"/>
          <p:nvPr>
            <p:ph idx="13" type="subTitle"/>
          </p:nvPr>
        </p:nvSpPr>
        <p:spPr>
          <a:xfrm>
            <a:off x="6056727" y="2499550"/>
            <a:ext cx="1986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6" name="Google Shape;316;p26"/>
          <p:cNvSpPr txBox="1"/>
          <p:nvPr>
            <p:ph idx="14" type="title"/>
          </p:nvPr>
        </p:nvSpPr>
        <p:spPr>
          <a:xfrm>
            <a:off x="6056725" y="3696275"/>
            <a:ext cx="1986000" cy="364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7" name="Google Shape;317;p26"/>
          <p:cNvSpPr txBox="1"/>
          <p:nvPr>
            <p:ph idx="15" type="subTitle"/>
          </p:nvPr>
        </p:nvSpPr>
        <p:spPr>
          <a:xfrm>
            <a:off x="6056827" y="4119300"/>
            <a:ext cx="1986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8" name="Google Shape;318;p26"/>
          <p:cNvSpPr/>
          <p:nvPr/>
        </p:nvSpPr>
        <p:spPr>
          <a:xfrm rot="10179526">
            <a:off x="8657473" y="3032379"/>
            <a:ext cx="710209" cy="1933565"/>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209800" y="4773475"/>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440800" y="38195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8573600" y="293392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7512925" y="423913"/>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8372100" y="48301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rot="-10112033">
            <a:off x="-246093" y="3450381"/>
            <a:ext cx="1491388" cy="1822632"/>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323213" y="42392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768792" y="152725"/>
            <a:ext cx="271200" cy="271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7852800" y="-94887"/>
            <a:ext cx="1407625" cy="1268575"/>
          </a:xfrm>
          <a:custGeom>
            <a:rect b="b" l="l" r="r" t="t"/>
            <a:pathLst>
              <a:path extrusionOk="0" h="50743" w="56305">
                <a:moveTo>
                  <a:pt x="7715" y="14792"/>
                </a:moveTo>
                <a:cubicBezTo>
                  <a:pt x="7715" y="14792"/>
                  <a:pt x="7727" y="14822"/>
                  <a:pt x="7743" y="14861"/>
                </a:cubicBezTo>
                <a:lnTo>
                  <a:pt x="7743" y="14861"/>
                </a:lnTo>
                <a:cubicBezTo>
                  <a:pt x="7742" y="14859"/>
                  <a:pt x="7741" y="14857"/>
                  <a:pt x="7740" y="14856"/>
                </a:cubicBezTo>
                <a:cubicBezTo>
                  <a:pt x="7722" y="14810"/>
                  <a:pt x="7715" y="14792"/>
                  <a:pt x="7715" y="14792"/>
                </a:cubicBezTo>
                <a:close/>
                <a:moveTo>
                  <a:pt x="14543" y="26553"/>
                </a:moveTo>
                <a:cubicBezTo>
                  <a:pt x="14544" y="26553"/>
                  <a:pt x="14565" y="26579"/>
                  <a:pt x="14592" y="26612"/>
                </a:cubicBezTo>
                <a:lnTo>
                  <a:pt x="14592" y="26612"/>
                </a:lnTo>
                <a:cubicBezTo>
                  <a:pt x="14590" y="26611"/>
                  <a:pt x="14588" y="26609"/>
                  <a:pt x="14586" y="26607"/>
                </a:cubicBezTo>
                <a:cubicBezTo>
                  <a:pt x="14555" y="26569"/>
                  <a:pt x="14543" y="26553"/>
                  <a:pt x="14543" y="26553"/>
                </a:cubicBezTo>
                <a:close/>
                <a:moveTo>
                  <a:pt x="35210" y="42431"/>
                </a:moveTo>
                <a:lnTo>
                  <a:pt x="35210" y="42431"/>
                </a:lnTo>
                <a:cubicBezTo>
                  <a:pt x="35269" y="42457"/>
                  <a:pt x="35329" y="42484"/>
                  <a:pt x="35327" y="42484"/>
                </a:cubicBezTo>
                <a:cubicBezTo>
                  <a:pt x="35326" y="42484"/>
                  <a:pt x="35305" y="42476"/>
                  <a:pt x="35255" y="42455"/>
                </a:cubicBezTo>
                <a:cubicBezTo>
                  <a:pt x="35240" y="42446"/>
                  <a:pt x="35225" y="42438"/>
                  <a:pt x="35210" y="42431"/>
                </a:cubicBezTo>
                <a:close/>
                <a:moveTo>
                  <a:pt x="48731" y="46121"/>
                </a:moveTo>
                <a:cubicBezTo>
                  <a:pt x="48733" y="46121"/>
                  <a:pt x="48734" y="46122"/>
                  <a:pt x="48733" y="46122"/>
                </a:cubicBezTo>
                <a:cubicBezTo>
                  <a:pt x="48732" y="46121"/>
                  <a:pt x="48731" y="46121"/>
                  <a:pt x="48731" y="46121"/>
                </a:cubicBezTo>
                <a:close/>
                <a:moveTo>
                  <a:pt x="2052" y="1"/>
                </a:moveTo>
                <a:cubicBezTo>
                  <a:pt x="1867" y="1"/>
                  <a:pt x="1687" y="26"/>
                  <a:pt x="1525" y="80"/>
                </a:cubicBezTo>
                <a:cubicBezTo>
                  <a:pt x="1013" y="247"/>
                  <a:pt x="525" y="557"/>
                  <a:pt x="251" y="1045"/>
                </a:cubicBezTo>
                <a:cubicBezTo>
                  <a:pt x="25" y="1557"/>
                  <a:pt x="1" y="2045"/>
                  <a:pt x="72" y="2640"/>
                </a:cubicBezTo>
                <a:cubicBezTo>
                  <a:pt x="763" y="7665"/>
                  <a:pt x="2203" y="12510"/>
                  <a:pt x="4204" y="17166"/>
                </a:cubicBezTo>
                <a:cubicBezTo>
                  <a:pt x="6216" y="21809"/>
                  <a:pt x="8871" y="26131"/>
                  <a:pt x="12026" y="30072"/>
                </a:cubicBezTo>
                <a:cubicBezTo>
                  <a:pt x="15229" y="34061"/>
                  <a:pt x="18991" y="37561"/>
                  <a:pt x="23158" y="40502"/>
                </a:cubicBezTo>
                <a:cubicBezTo>
                  <a:pt x="27409" y="43514"/>
                  <a:pt x="32088" y="45884"/>
                  <a:pt x="36993" y="47610"/>
                </a:cubicBezTo>
                <a:cubicBezTo>
                  <a:pt x="41899" y="49336"/>
                  <a:pt x="47054" y="50360"/>
                  <a:pt x="52245" y="50670"/>
                </a:cubicBezTo>
                <a:cubicBezTo>
                  <a:pt x="52865" y="50717"/>
                  <a:pt x="53507" y="50729"/>
                  <a:pt x="54150" y="50741"/>
                </a:cubicBezTo>
                <a:cubicBezTo>
                  <a:pt x="54169" y="50742"/>
                  <a:pt x="54188" y="50742"/>
                  <a:pt x="54206" y="50742"/>
                </a:cubicBezTo>
                <a:cubicBezTo>
                  <a:pt x="55281" y="50742"/>
                  <a:pt x="56305" y="49734"/>
                  <a:pt x="56258" y="48634"/>
                </a:cubicBezTo>
                <a:cubicBezTo>
                  <a:pt x="56198" y="47467"/>
                  <a:pt x="55341" y="46550"/>
                  <a:pt x="54150" y="46515"/>
                </a:cubicBezTo>
                <a:cubicBezTo>
                  <a:pt x="52912" y="46491"/>
                  <a:pt x="51662" y="46407"/>
                  <a:pt x="50424" y="46288"/>
                </a:cubicBezTo>
                <a:cubicBezTo>
                  <a:pt x="49805" y="46241"/>
                  <a:pt x="49162" y="46157"/>
                  <a:pt x="48531" y="46086"/>
                </a:cubicBezTo>
                <a:cubicBezTo>
                  <a:pt x="48483" y="46079"/>
                  <a:pt x="48463" y="46076"/>
                  <a:pt x="48461" y="46076"/>
                </a:cubicBezTo>
                <a:cubicBezTo>
                  <a:pt x="48459" y="46076"/>
                  <a:pt x="48512" y="46085"/>
                  <a:pt x="48572" y="46094"/>
                </a:cubicBezTo>
                <a:lnTo>
                  <a:pt x="48572" y="46094"/>
                </a:lnTo>
                <a:cubicBezTo>
                  <a:pt x="48550" y="46092"/>
                  <a:pt x="48528" y="46090"/>
                  <a:pt x="48507" y="46086"/>
                </a:cubicBezTo>
                <a:cubicBezTo>
                  <a:pt x="48352" y="46074"/>
                  <a:pt x="48221" y="46038"/>
                  <a:pt x="48078" y="46026"/>
                </a:cubicBezTo>
                <a:cubicBezTo>
                  <a:pt x="47757" y="45979"/>
                  <a:pt x="47447" y="45919"/>
                  <a:pt x="47138" y="45884"/>
                </a:cubicBezTo>
                <a:cubicBezTo>
                  <a:pt x="44685" y="45467"/>
                  <a:pt x="42268" y="44883"/>
                  <a:pt x="39899" y="44133"/>
                </a:cubicBezTo>
                <a:cubicBezTo>
                  <a:pt x="38708" y="43764"/>
                  <a:pt x="37553" y="43347"/>
                  <a:pt x="36386" y="42895"/>
                </a:cubicBezTo>
                <a:cubicBezTo>
                  <a:pt x="36124" y="42800"/>
                  <a:pt x="35839" y="42693"/>
                  <a:pt x="35577" y="42574"/>
                </a:cubicBezTo>
                <a:cubicBezTo>
                  <a:pt x="35410" y="42514"/>
                  <a:pt x="35255" y="42443"/>
                  <a:pt x="35100" y="42383"/>
                </a:cubicBezTo>
                <a:lnTo>
                  <a:pt x="35100" y="42383"/>
                </a:lnTo>
                <a:cubicBezTo>
                  <a:pt x="35100" y="42383"/>
                  <a:pt x="35131" y="42396"/>
                  <a:pt x="35169" y="42413"/>
                </a:cubicBezTo>
                <a:lnTo>
                  <a:pt x="35169" y="42413"/>
                </a:lnTo>
                <a:cubicBezTo>
                  <a:pt x="35110" y="42388"/>
                  <a:pt x="35049" y="42367"/>
                  <a:pt x="34993" y="42335"/>
                </a:cubicBezTo>
                <a:cubicBezTo>
                  <a:pt x="34422" y="42097"/>
                  <a:pt x="33874" y="41847"/>
                  <a:pt x="33326" y="41573"/>
                </a:cubicBezTo>
                <a:cubicBezTo>
                  <a:pt x="31076" y="40502"/>
                  <a:pt x="28909" y="39299"/>
                  <a:pt x="26837" y="37930"/>
                </a:cubicBezTo>
                <a:cubicBezTo>
                  <a:pt x="25790" y="37240"/>
                  <a:pt x="24778" y="36525"/>
                  <a:pt x="23801" y="35787"/>
                </a:cubicBezTo>
                <a:lnTo>
                  <a:pt x="23764" y="35759"/>
                </a:lnTo>
                <a:lnTo>
                  <a:pt x="23764" y="35759"/>
                </a:lnTo>
                <a:cubicBezTo>
                  <a:pt x="23760" y="35757"/>
                  <a:pt x="23757" y="35754"/>
                  <a:pt x="23754" y="35751"/>
                </a:cubicBezTo>
                <a:cubicBezTo>
                  <a:pt x="23635" y="35668"/>
                  <a:pt x="23528" y="35573"/>
                  <a:pt x="23408" y="35489"/>
                </a:cubicBezTo>
                <a:cubicBezTo>
                  <a:pt x="23147" y="35275"/>
                  <a:pt x="22873" y="35061"/>
                  <a:pt x="22623" y="34846"/>
                </a:cubicBezTo>
                <a:cubicBezTo>
                  <a:pt x="22146" y="34465"/>
                  <a:pt x="21682" y="34061"/>
                  <a:pt x="21242" y="33656"/>
                </a:cubicBezTo>
                <a:cubicBezTo>
                  <a:pt x="19444" y="32060"/>
                  <a:pt x="17741" y="30334"/>
                  <a:pt x="16169" y="28512"/>
                </a:cubicBezTo>
                <a:cubicBezTo>
                  <a:pt x="15765" y="28048"/>
                  <a:pt x="15372" y="27572"/>
                  <a:pt x="14991" y="27096"/>
                </a:cubicBezTo>
                <a:cubicBezTo>
                  <a:pt x="14895" y="26988"/>
                  <a:pt x="14812" y="26869"/>
                  <a:pt x="14717" y="26762"/>
                </a:cubicBezTo>
                <a:cubicBezTo>
                  <a:pt x="14692" y="26721"/>
                  <a:pt x="14662" y="26680"/>
                  <a:pt x="14630" y="26647"/>
                </a:cubicBezTo>
                <a:lnTo>
                  <a:pt x="14630" y="26647"/>
                </a:lnTo>
                <a:cubicBezTo>
                  <a:pt x="14474" y="26434"/>
                  <a:pt x="14311" y="26229"/>
                  <a:pt x="14157" y="26024"/>
                </a:cubicBezTo>
                <a:cubicBezTo>
                  <a:pt x="13443" y="25060"/>
                  <a:pt x="12752" y="24059"/>
                  <a:pt x="12098" y="23047"/>
                </a:cubicBezTo>
                <a:cubicBezTo>
                  <a:pt x="10788" y="21023"/>
                  <a:pt x="9621" y="18904"/>
                  <a:pt x="8585" y="16737"/>
                </a:cubicBezTo>
                <a:cubicBezTo>
                  <a:pt x="8323" y="16189"/>
                  <a:pt x="8073" y="15618"/>
                  <a:pt x="7835" y="15058"/>
                </a:cubicBezTo>
                <a:cubicBezTo>
                  <a:pt x="7817" y="15029"/>
                  <a:pt x="7803" y="14994"/>
                  <a:pt x="7788" y="14958"/>
                </a:cubicBezTo>
                <a:lnTo>
                  <a:pt x="7788" y="14958"/>
                </a:lnTo>
                <a:cubicBezTo>
                  <a:pt x="7752" y="14853"/>
                  <a:pt x="7704" y="14749"/>
                  <a:pt x="7656" y="14653"/>
                </a:cubicBezTo>
                <a:cubicBezTo>
                  <a:pt x="7537" y="14368"/>
                  <a:pt x="7430" y="14082"/>
                  <a:pt x="7311" y="13808"/>
                </a:cubicBezTo>
                <a:cubicBezTo>
                  <a:pt x="6883" y="12689"/>
                  <a:pt x="6478" y="11546"/>
                  <a:pt x="6109" y="10391"/>
                </a:cubicBezTo>
                <a:cubicBezTo>
                  <a:pt x="5370" y="8105"/>
                  <a:pt x="4811" y="5748"/>
                  <a:pt x="4394" y="3366"/>
                </a:cubicBezTo>
                <a:cubicBezTo>
                  <a:pt x="4287" y="2759"/>
                  <a:pt x="4204" y="2164"/>
                  <a:pt x="4108" y="1557"/>
                </a:cubicBezTo>
                <a:cubicBezTo>
                  <a:pt x="4049" y="1068"/>
                  <a:pt x="3549" y="533"/>
                  <a:pt x="3144" y="295"/>
                </a:cubicBezTo>
                <a:cubicBezTo>
                  <a:pt x="2839" y="110"/>
                  <a:pt x="2436" y="1"/>
                  <a:pt x="2052"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28" name="Shape 328"/>
        <p:cNvGrpSpPr/>
        <p:nvPr/>
      </p:nvGrpSpPr>
      <p:grpSpPr>
        <a:xfrm>
          <a:off x="0" y="0"/>
          <a:ext cx="0" cy="0"/>
          <a:chOff x="0" y="0"/>
          <a:chExt cx="0" cy="0"/>
        </a:xfrm>
      </p:grpSpPr>
      <p:sp>
        <p:nvSpPr>
          <p:cNvPr id="329" name="Google Shape;329;p27"/>
          <p:cNvSpPr txBox="1"/>
          <p:nvPr>
            <p:ph hasCustomPrompt="1" type="title"/>
          </p:nvPr>
        </p:nvSpPr>
        <p:spPr>
          <a:xfrm>
            <a:off x="2223600" y="692350"/>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0" name="Google Shape;330;p27"/>
          <p:cNvSpPr txBox="1"/>
          <p:nvPr>
            <p:ph idx="1" type="subTitle"/>
          </p:nvPr>
        </p:nvSpPr>
        <p:spPr>
          <a:xfrm>
            <a:off x="2223600" y="1461250"/>
            <a:ext cx="4696800" cy="39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31" name="Google Shape;331;p27"/>
          <p:cNvSpPr txBox="1"/>
          <p:nvPr>
            <p:ph hasCustomPrompt="1" idx="2" type="title"/>
          </p:nvPr>
        </p:nvSpPr>
        <p:spPr>
          <a:xfrm>
            <a:off x="2223600" y="1990073"/>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2" name="Google Shape;332;p27"/>
          <p:cNvSpPr txBox="1"/>
          <p:nvPr>
            <p:ph idx="3" type="subTitle"/>
          </p:nvPr>
        </p:nvSpPr>
        <p:spPr>
          <a:xfrm>
            <a:off x="2223600" y="2758960"/>
            <a:ext cx="4696800" cy="39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33" name="Google Shape;333;p27"/>
          <p:cNvSpPr txBox="1"/>
          <p:nvPr>
            <p:ph hasCustomPrompt="1" idx="4" type="title"/>
          </p:nvPr>
        </p:nvSpPr>
        <p:spPr>
          <a:xfrm>
            <a:off x="2223600" y="3287763"/>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4" name="Google Shape;334;p27"/>
          <p:cNvSpPr txBox="1"/>
          <p:nvPr>
            <p:ph idx="5" type="subTitle"/>
          </p:nvPr>
        </p:nvSpPr>
        <p:spPr>
          <a:xfrm>
            <a:off x="2223600" y="4056646"/>
            <a:ext cx="4696800" cy="39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35" name="Google Shape;335;p27"/>
          <p:cNvSpPr/>
          <p:nvPr/>
        </p:nvSpPr>
        <p:spPr>
          <a:xfrm rot="10179526">
            <a:off x="8657473" y="3032379"/>
            <a:ext cx="710209" cy="1933565"/>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7852800" y="-94887"/>
            <a:ext cx="1407625" cy="1268575"/>
          </a:xfrm>
          <a:custGeom>
            <a:rect b="b" l="l" r="r" t="t"/>
            <a:pathLst>
              <a:path extrusionOk="0" h="50743" w="56305">
                <a:moveTo>
                  <a:pt x="7715" y="14792"/>
                </a:moveTo>
                <a:cubicBezTo>
                  <a:pt x="7715" y="14792"/>
                  <a:pt x="7727" y="14822"/>
                  <a:pt x="7743" y="14861"/>
                </a:cubicBezTo>
                <a:lnTo>
                  <a:pt x="7743" y="14861"/>
                </a:lnTo>
                <a:cubicBezTo>
                  <a:pt x="7742" y="14859"/>
                  <a:pt x="7741" y="14857"/>
                  <a:pt x="7740" y="14856"/>
                </a:cubicBezTo>
                <a:cubicBezTo>
                  <a:pt x="7722" y="14810"/>
                  <a:pt x="7715" y="14792"/>
                  <a:pt x="7715" y="14792"/>
                </a:cubicBezTo>
                <a:close/>
                <a:moveTo>
                  <a:pt x="14543" y="26553"/>
                </a:moveTo>
                <a:cubicBezTo>
                  <a:pt x="14544" y="26553"/>
                  <a:pt x="14565" y="26579"/>
                  <a:pt x="14592" y="26612"/>
                </a:cubicBezTo>
                <a:lnTo>
                  <a:pt x="14592" y="26612"/>
                </a:lnTo>
                <a:cubicBezTo>
                  <a:pt x="14590" y="26611"/>
                  <a:pt x="14588" y="26609"/>
                  <a:pt x="14586" y="26607"/>
                </a:cubicBezTo>
                <a:cubicBezTo>
                  <a:pt x="14555" y="26569"/>
                  <a:pt x="14543" y="26553"/>
                  <a:pt x="14543" y="26553"/>
                </a:cubicBezTo>
                <a:close/>
                <a:moveTo>
                  <a:pt x="35210" y="42431"/>
                </a:moveTo>
                <a:lnTo>
                  <a:pt x="35210" y="42431"/>
                </a:lnTo>
                <a:cubicBezTo>
                  <a:pt x="35269" y="42457"/>
                  <a:pt x="35329" y="42484"/>
                  <a:pt x="35327" y="42484"/>
                </a:cubicBezTo>
                <a:cubicBezTo>
                  <a:pt x="35326" y="42484"/>
                  <a:pt x="35305" y="42476"/>
                  <a:pt x="35255" y="42455"/>
                </a:cubicBezTo>
                <a:cubicBezTo>
                  <a:pt x="35240" y="42446"/>
                  <a:pt x="35225" y="42438"/>
                  <a:pt x="35210" y="42431"/>
                </a:cubicBezTo>
                <a:close/>
                <a:moveTo>
                  <a:pt x="48731" y="46121"/>
                </a:moveTo>
                <a:cubicBezTo>
                  <a:pt x="48733" y="46121"/>
                  <a:pt x="48734" y="46122"/>
                  <a:pt x="48733" y="46122"/>
                </a:cubicBezTo>
                <a:cubicBezTo>
                  <a:pt x="48732" y="46121"/>
                  <a:pt x="48731" y="46121"/>
                  <a:pt x="48731" y="46121"/>
                </a:cubicBezTo>
                <a:close/>
                <a:moveTo>
                  <a:pt x="2052" y="1"/>
                </a:moveTo>
                <a:cubicBezTo>
                  <a:pt x="1867" y="1"/>
                  <a:pt x="1687" y="26"/>
                  <a:pt x="1525" y="80"/>
                </a:cubicBezTo>
                <a:cubicBezTo>
                  <a:pt x="1013" y="247"/>
                  <a:pt x="525" y="557"/>
                  <a:pt x="251" y="1045"/>
                </a:cubicBezTo>
                <a:cubicBezTo>
                  <a:pt x="25" y="1557"/>
                  <a:pt x="1" y="2045"/>
                  <a:pt x="72" y="2640"/>
                </a:cubicBezTo>
                <a:cubicBezTo>
                  <a:pt x="763" y="7665"/>
                  <a:pt x="2203" y="12510"/>
                  <a:pt x="4204" y="17166"/>
                </a:cubicBezTo>
                <a:cubicBezTo>
                  <a:pt x="6216" y="21809"/>
                  <a:pt x="8871" y="26131"/>
                  <a:pt x="12026" y="30072"/>
                </a:cubicBezTo>
                <a:cubicBezTo>
                  <a:pt x="15229" y="34061"/>
                  <a:pt x="18991" y="37561"/>
                  <a:pt x="23158" y="40502"/>
                </a:cubicBezTo>
                <a:cubicBezTo>
                  <a:pt x="27409" y="43514"/>
                  <a:pt x="32088" y="45884"/>
                  <a:pt x="36993" y="47610"/>
                </a:cubicBezTo>
                <a:cubicBezTo>
                  <a:pt x="41899" y="49336"/>
                  <a:pt x="47054" y="50360"/>
                  <a:pt x="52245" y="50670"/>
                </a:cubicBezTo>
                <a:cubicBezTo>
                  <a:pt x="52865" y="50717"/>
                  <a:pt x="53507" y="50729"/>
                  <a:pt x="54150" y="50741"/>
                </a:cubicBezTo>
                <a:cubicBezTo>
                  <a:pt x="54169" y="50742"/>
                  <a:pt x="54188" y="50742"/>
                  <a:pt x="54206" y="50742"/>
                </a:cubicBezTo>
                <a:cubicBezTo>
                  <a:pt x="55281" y="50742"/>
                  <a:pt x="56305" y="49734"/>
                  <a:pt x="56258" y="48634"/>
                </a:cubicBezTo>
                <a:cubicBezTo>
                  <a:pt x="56198" y="47467"/>
                  <a:pt x="55341" y="46550"/>
                  <a:pt x="54150" y="46515"/>
                </a:cubicBezTo>
                <a:cubicBezTo>
                  <a:pt x="52912" y="46491"/>
                  <a:pt x="51662" y="46407"/>
                  <a:pt x="50424" y="46288"/>
                </a:cubicBezTo>
                <a:cubicBezTo>
                  <a:pt x="49805" y="46241"/>
                  <a:pt x="49162" y="46157"/>
                  <a:pt x="48531" y="46086"/>
                </a:cubicBezTo>
                <a:cubicBezTo>
                  <a:pt x="48483" y="46079"/>
                  <a:pt x="48463" y="46076"/>
                  <a:pt x="48461" y="46076"/>
                </a:cubicBezTo>
                <a:cubicBezTo>
                  <a:pt x="48459" y="46076"/>
                  <a:pt x="48512" y="46085"/>
                  <a:pt x="48572" y="46094"/>
                </a:cubicBezTo>
                <a:lnTo>
                  <a:pt x="48572" y="46094"/>
                </a:lnTo>
                <a:cubicBezTo>
                  <a:pt x="48550" y="46092"/>
                  <a:pt x="48528" y="46090"/>
                  <a:pt x="48507" y="46086"/>
                </a:cubicBezTo>
                <a:cubicBezTo>
                  <a:pt x="48352" y="46074"/>
                  <a:pt x="48221" y="46038"/>
                  <a:pt x="48078" y="46026"/>
                </a:cubicBezTo>
                <a:cubicBezTo>
                  <a:pt x="47757" y="45979"/>
                  <a:pt x="47447" y="45919"/>
                  <a:pt x="47138" y="45884"/>
                </a:cubicBezTo>
                <a:cubicBezTo>
                  <a:pt x="44685" y="45467"/>
                  <a:pt x="42268" y="44883"/>
                  <a:pt x="39899" y="44133"/>
                </a:cubicBezTo>
                <a:cubicBezTo>
                  <a:pt x="38708" y="43764"/>
                  <a:pt x="37553" y="43347"/>
                  <a:pt x="36386" y="42895"/>
                </a:cubicBezTo>
                <a:cubicBezTo>
                  <a:pt x="36124" y="42800"/>
                  <a:pt x="35839" y="42693"/>
                  <a:pt x="35577" y="42574"/>
                </a:cubicBezTo>
                <a:cubicBezTo>
                  <a:pt x="35410" y="42514"/>
                  <a:pt x="35255" y="42443"/>
                  <a:pt x="35100" y="42383"/>
                </a:cubicBezTo>
                <a:lnTo>
                  <a:pt x="35100" y="42383"/>
                </a:lnTo>
                <a:cubicBezTo>
                  <a:pt x="35100" y="42383"/>
                  <a:pt x="35131" y="42396"/>
                  <a:pt x="35169" y="42413"/>
                </a:cubicBezTo>
                <a:lnTo>
                  <a:pt x="35169" y="42413"/>
                </a:lnTo>
                <a:cubicBezTo>
                  <a:pt x="35110" y="42388"/>
                  <a:pt x="35049" y="42367"/>
                  <a:pt x="34993" y="42335"/>
                </a:cubicBezTo>
                <a:cubicBezTo>
                  <a:pt x="34422" y="42097"/>
                  <a:pt x="33874" y="41847"/>
                  <a:pt x="33326" y="41573"/>
                </a:cubicBezTo>
                <a:cubicBezTo>
                  <a:pt x="31076" y="40502"/>
                  <a:pt x="28909" y="39299"/>
                  <a:pt x="26837" y="37930"/>
                </a:cubicBezTo>
                <a:cubicBezTo>
                  <a:pt x="25790" y="37240"/>
                  <a:pt x="24778" y="36525"/>
                  <a:pt x="23801" y="35787"/>
                </a:cubicBezTo>
                <a:lnTo>
                  <a:pt x="23764" y="35759"/>
                </a:lnTo>
                <a:lnTo>
                  <a:pt x="23764" y="35759"/>
                </a:lnTo>
                <a:cubicBezTo>
                  <a:pt x="23760" y="35757"/>
                  <a:pt x="23757" y="35754"/>
                  <a:pt x="23754" y="35751"/>
                </a:cubicBezTo>
                <a:cubicBezTo>
                  <a:pt x="23635" y="35668"/>
                  <a:pt x="23528" y="35573"/>
                  <a:pt x="23408" y="35489"/>
                </a:cubicBezTo>
                <a:cubicBezTo>
                  <a:pt x="23147" y="35275"/>
                  <a:pt x="22873" y="35061"/>
                  <a:pt x="22623" y="34846"/>
                </a:cubicBezTo>
                <a:cubicBezTo>
                  <a:pt x="22146" y="34465"/>
                  <a:pt x="21682" y="34061"/>
                  <a:pt x="21242" y="33656"/>
                </a:cubicBezTo>
                <a:cubicBezTo>
                  <a:pt x="19444" y="32060"/>
                  <a:pt x="17741" y="30334"/>
                  <a:pt x="16169" y="28512"/>
                </a:cubicBezTo>
                <a:cubicBezTo>
                  <a:pt x="15765" y="28048"/>
                  <a:pt x="15372" y="27572"/>
                  <a:pt x="14991" y="27096"/>
                </a:cubicBezTo>
                <a:cubicBezTo>
                  <a:pt x="14895" y="26988"/>
                  <a:pt x="14812" y="26869"/>
                  <a:pt x="14717" y="26762"/>
                </a:cubicBezTo>
                <a:cubicBezTo>
                  <a:pt x="14692" y="26721"/>
                  <a:pt x="14662" y="26680"/>
                  <a:pt x="14630" y="26647"/>
                </a:cubicBezTo>
                <a:lnTo>
                  <a:pt x="14630" y="26647"/>
                </a:lnTo>
                <a:cubicBezTo>
                  <a:pt x="14474" y="26434"/>
                  <a:pt x="14311" y="26229"/>
                  <a:pt x="14157" y="26024"/>
                </a:cubicBezTo>
                <a:cubicBezTo>
                  <a:pt x="13443" y="25060"/>
                  <a:pt x="12752" y="24059"/>
                  <a:pt x="12098" y="23047"/>
                </a:cubicBezTo>
                <a:cubicBezTo>
                  <a:pt x="10788" y="21023"/>
                  <a:pt x="9621" y="18904"/>
                  <a:pt x="8585" y="16737"/>
                </a:cubicBezTo>
                <a:cubicBezTo>
                  <a:pt x="8323" y="16189"/>
                  <a:pt x="8073" y="15618"/>
                  <a:pt x="7835" y="15058"/>
                </a:cubicBezTo>
                <a:cubicBezTo>
                  <a:pt x="7817" y="15029"/>
                  <a:pt x="7803" y="14994"/>
                  <a:pt x="7788" y="14958"/>
                </a:cubicBezTo>
                <a:lnTo>
                  <a:pt x="7788" y="14958"/>
                </a:lnTo>
                <a:cubicBezTo>
                  <a:pt x="7752" y="14853"/>
                  <a:pt x="7704" y="14749"/>
                  <a:pt x="7656" y="14653"/>
                </a:cubicBezTo>
                <a:cubicBezTo>
                  <a:pt x="7537" y="14368"/>
                  <a:pt x="7430" y="14082"/>
                  <a:pt x="7311" y="13808"/>
                </a:cubicBezTo>
                <a:cubicBezTo>
                  <a:pt x="6883" y="12689"/>
                  <a:pt x="6478" y="11546"/>
                  <a:pt x="6109" y="10391"/>
                </a:cubicBezTo>
                <a:cubicBezTo>
                  <a:pt x="5370" y="8105"/>
                  <a:pt x="4811" y="5748"/>
                  <a:pt x="4394" y="3366"/>
                </a:cubicBezTo>
                <a:cubicBezTo>
                  <a:pt x="4287" y="2759"/>
                  <a:pt x="4204" y="2164"/>
                  <a:pt x="4108" y="1557"/>
                </a:cubicBezTo>
                <a:cubicBezTo>
                  <a:pt x="4049" y="1068"/>
                  <a:pt x="3549" y="533"/>
                  <a:pt x="3144" y="295"/>
                </a:cubicBezTo>
                <a:cubicBezTo>
                  <a:pt x="2839" y="110"/>
                  <a:pt x="2436" y="1"/>
                  <a:pt x="2052"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209800" y="4773475"/>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440800" y="38195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8573600" y="293392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7512925" y="423913"/>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rot="-10112033">
            <a:off x="-246093" y="3450381"/>
            <a:ext cx="1491388" cy="1822632"/>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323213" y="42392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558403" y="940625"/>
            <a:ext cx="394500" cy="394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864692" y="224675"/>
            <a:ext cx="271200" cy="271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8372100" y="48301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lt1"/>
        </a:solidFill>
      </p:bgPr>
    </p:bg>
    <p:spTree>
      <p:nvGrpSpPr>
        <p:cNvPr id="346" name="Shape 346"/>
        <p:cNvGrpSpPr/>
        <p:nvPr/>
      </p:nvGrpSpPr>
      <p:grpSpPr>
        <a:xfrm>
          <a:off x="0" y="0"/>
          <a:ext cx="0" cy="0"/>
          <a:chOff x="0" y="0"/>
          <a:chExt cx="0" cy="0"/>
        </a:xfrm>
      </p:grpSpPr>
      <p:sp>
        <p:nvSpPr>
          <p:cNvPr id="347" name="Google Shape;347;p28"/>
          <p:cNvSpPr txBox="1"/>
          <p:nvPr>
            <p:ph type="title"/>
          </p:nvPr>
        </p:nvSpPr>
        <p:spPr>
          <a:xfrm>
            <a:off x="4658764" y="375275"/>
            <a:ext cx="3765300" cy="873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8" name="Google Shape;348;p28"/>
          <p:cNvSpPr txBox="1"/>
          <p:nvPr>
            <p:ph idx="1" type="subTitle"/>
          </p:nvPr>
        </p:nvSpPr>
        <p:spPr>
          <a:xfrm>
            <a:off x="4651200" y="1357950"/>
            <a:ext cx="3765300" cy="132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9" name="Google Shape;349;p28"/>
          <p:cNvSpPr txBox="1"/>
          <p:nvPr/>
        </p:nvSpPr>
        <p:spPr>
          <a:xfrm>
            <a:off x="4658100" y="3496450"/>
            <a:ext cx="37728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2"/>
                </a:solidFill>
                <a:latin typeface="Manjari"/>
                <a:ea typeface="Manjari"/>
                <a:cs typeface="Manjari"/>
                <a:sym typeface="Manjari"/>
              </a:rPr>
              <a:t>CREDITS: This presentation template was created by </a:t>
            </a:r>
            <a:r>
              <a:rPr b="1" lang="en" sz="1000">
                <a:solidFill>
                  <a:schemeClr val="dk2"/>
                </a:solidFill>
                <a:uFill>
                  <a:noFill/>
                </a:uFill>
                <a:latin typeface="Manjari"/>
                <a:ea typeface="Manjari"/>
                <a:cs typeface="Manjari"/>
                <a:sym typeface="Manjari"/>
                <a:hlinkClick r:id="rId2">
                  <a:extLst>
                    <a:ext uri="{A12FA001-AC4F-418D-AE19-62706E023703}">
                      <ahyp:hlinkClr val="tx"/>
                    </a:ext>
                  </a:extLst>
                </a:hlinkClick>
              </a:rPr>
              <a:t>Slidesgo</a:t>
            </a:r>
            <a:r>
              <a:rPr b="1" lang="en" sz="1000">
                <a:solidFill>
                  <a:schemeClr val="dk2"/>
                </a:solidFill>
                <a:latin typeface="Manjari"/>
                <a:ea typeface="Manjari"/>
                <a:cs typeface="Manjari"/>
                <a:sym typeface="Manjari"/>
              </a:rPr>
              <a:t>,</a:t>
            </a:r>
            <a:r>
              <a:rPr lang="en" sz="1000">
                <a:solidFill>
                  <a:schemeClr val="dk2"/>
                </a:solidFill>
                <a:latin typeface="Manjari"/>
                <a:ea typeface="Manjari"/>
                <a:cs typeface="Manjari"/>
                <a:sym typeface="Manjari"/>
              </a:rPr>
              <a:t> including icons by </a:t>
            </a:r>
            <a:r>
              <a:rPr b="1" lang="en" sz="1000">
                <a:solidFill>
                  <a:schemeClr val="dk2"/>
                </a:solidFill>
                <a:uFill>
                  <a:noFill/>
                </a:uFill>
                <a:latin typeface="Manjari"/>
                <a:ea typeface="Manjari"/>
                <a:cs typeface="Manjari"/>
                <a:sym typeface="Manjari"/>
                <a:hlinkClick r:id="rId3">
                  <a:extLst>
                    <a:ext uri="{A12FA001-AC4F-418D-AE19-62706E023703}">
                      <ahyp:hlinkClr val="tx"/>
                    </a:ext>
                  </a:extLst>
                </a:hlinkClick>
              </a:rPr>
              <a:t>Flaticon</a:t>
            </a:r>
            <a:r>
              <a:rPr lang="en" sz="1000">
                <a:solidFill>
                  <a:schemeClr val="dk2"/>
                </a:solidFill>
                <a:latin typeface="Manjari"/>
                <a:ea typeface="Manjari"/>
                <a:cs typeface="Manjari"/>
                <a:sym typeface="Manjari"/>
              </a:rPr>
              <a:t> and infographics &amp; images by </a:t>
            </a:r>
            <a:r>
              <a:rPr b="1" lang="en" sz="1000">
                <a:solidFill>
                  <a:schemeClr val="dk2"/>
                </a:solidFill>
                <a:uFill>
                  <a:noFill/>
                </a:uFill>
                <a:latin typeface="Manjari"/>
                <a:ea typeface="Manjari"/>
                <a:cs typeface="Manjari"/>
                <a:sym typeface="Manjari"/>
                <a:hlinkClick r:id="rId4">
                  <a:extLst>
                    <a:ext uri="{A12FA001-AC4F-418D-AE19-62706E023703}">
                      <ahyp:hlinkClr val="tx"/>
                    </a:ext>
                  </a:extLst>
                </a:hlinkClick>
              </a:rPr>
              <a:t>Freepik</a:t>
            </a:r>
            <a:endParaRPr b="1" sz="1000">
              <a:solidFill>
                <a:schemeClr val="dk2"/>
              </a:solidFill>
              <a:latin typeface="Manjari"/>
              <a:ea typeface="Manjari"/>
              <a:cs typeface="Manjari"/>
              <a:sym typeface="Manjari"/>
            </a:endParaRPr>
          </a:p>
        </p:txBody>
      </p:sp>
      <p:sp>
        <p:nvSpPr>
          <p:cNvPr id="350" name="Google Shape;350;p28"/>
          <p:cNvSpPr/>
          <p:nvPr/>
        </p:nvSpPr>
        <p:spPr>
          <a:xfrm>
            <a:off x="1510200" y="448860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384100" y="4705475"/>
            <a:ext cx="142200" cy="14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7076650" y="-54250"/>
            <a:ext cx="2133325" cy="1640325"/>
          </a:xfrm>
          <a:custGeom>
            <a:rect b="b" l="l" r="r" t="t"/>
            <a:pathLst>
              <a:path extrusionOk="0" h="65613" w="85333">
                <a:moveTo>
                  <a:pt x="6813" y="3793"/>
                </a:moveTo>
                <a:cubicBezTo>
                  <a:pt x="6771" y="3832"/>
                  <a:pt x="6723" y="3872"/>
                  <a:pt x="6670" y="3911"/>
                </a:cubicBezTo>
                <a:lnTo>
                  <a:pt x="6670" y="3911"/>
                </a:lnTo>
                <a:cubicBezTo>
                  <a:pt x="6699" y="3882"/>
                  <a:pt x="6736" y="3848"/>
                  <a:pt x="6775" y="3820"/>
                </a:cubicBezTo>
                <a:cubicBezTo>
                  <a:pt x="6788" y="3811"/>
                  <a:pt x="6801" y="3802"/>
                  <a:pt x="6813" y="3793"/>
                </a:cubicBezTo>
                <a:close/>
                <a:moveTo>
                  <a:pt x="5946" y="4661"/>
                </a:moveTo>
                <a:cubicBezTo>
                  <a:pt x="5893" y="4730"/>
                  <a:pt x="5836" y="4801"/>
                  <a:pt x="5787" y="4880"/>
                </a:cubicBezTo>
                <a:cubicBezTo>
                  <a:pt x="5783" y="4886"/>
                  <a:pt x="5779" y="4892"/>
                  <a:pt x="5775" y="4898"/>
                </a:cubicBezTo>
                <a:lnTo>
                  <a:pt x="5775" y="4898"/>
                </a:lnTo>
                <a:cubicBezTo>
                  <a:pt x="5781" y="4875"/>
                  <a:pt x="5807" y="4825"/>
                  <a:pt x="5846" y="4773"/>
                </a:cubicBezTo>
                <a:cubicBezTo>
                  <a:pt x="5879" y="4736"/>
                  <a:pt x="5912" y="4699"/>
                  <a:pt x="5946" y="4661"/>
                </a:cubicBezTo>
                <a:close/>
                <a:moveTo>
                  <a:pt x="4726" y="7519"/>
                </a:moveTo>
                <a:cubicBezTo>
                  <a:pt x="4726" y="7522"/>
                  <a:pt x="4726" y="7524"/>
                  <a:pt x="4725" y="7526"/>
                </a:cubicBezTo>
                <a:lnTo>
                  <a:pt x="4725" y="7526"/>
                </a:lnTo>
                <a:cubicBezTo>
                  <a:pt x="4726" y="7524"/>
                  <a:pt x="4726" y="7522"/>
                  <a:pt x="4726" y="7519"/>
                </a:cubicBezTo>
                <a:close/>
                <a:moveTo>
                  <a:pt x="4750" y="9613"/>
                </a:moveTo>
                <a:cubicBezTo>
                  <a:pt x="4751" y="9616"/>
                  <a:pt x="4751" y="9618"/>
                  <a:pt x="4751" y="9619"/>
                </a:cubicBezTo>
                <a:cubicBezTo>
                  <a:pt x="4751" y="9617"/>
                  <a:pt x="4750" y="9615"/>
                  <a:pt x="4750" y="9613"/>
                </a:cubicBezTo>
                <a:close/>
                <a:moveTo>
                  <a:pt x="5081" y="10730"/>
                </a:moveTo>
                <a:lnTo>
                  <a:pt x="5081" y="10730"/>
                </a:lnTo>
                <a:cubicBezTo>
                  <a:pt x="5077" y="10730"/>
                  <a:pt x="5106" y="10830"/>
                  <a:pt x="5143" y="10914"/>
                </a:cubicBezTo>
                <a:lnTo>
                  <a:pt x="5143" y="10914"/>
                </a:lnTo>
                <a:cubicBezTo>
                  <a:pt x="5101" y="10779"/>
                  <a:pt x="5083" y="10730"/>
                  <a:pt x="5081" y="10730"/>
                </a:cubicBezTo>
                <a:close/>
                <a:moveTo>
                  <a:pt x="5710" y="11892"/>
                </a:moveTo>
                <a:lnTo>
                  <a:pt x="5710" y="11892"/>
                </a:lnTo>
                <a:cubicBezTo>
                  <a:pt x="5703" y="11892"/>
                  <a:pt x="5778" y="12021"/>
                  <a:pt x="5846" y="12095"/>
                </a:cubicBezTo>
                <a:cubicBezTo>
                  <a:pt x="5847" y="12096"/>
                  <a:pt x="5848" y="12097"/>
                  <a:pt x="5848" y="12098"/>
                </a:cubicBezTo>
                <a:lnTo>
                  <a:pt x="5848" y="12098"/>
                </a:lnTo>
                <a:cubicBezTo>
                  <a:pt x="5753" y="11945"/>
                  <a:pt x="5714" y="11892"/>
                  <a:pt x="5710" y="11892"/>
                </a:cubicBezTo>
                <a:close/>
                <a:moveTo>
                  <a:pt x="6656" y="12916"/>
                </a:moveTo>
                <a:cubicBezTo>
                  <a:pt x="6662" y="12916"/>
                  <a:pt x="6738" y="12983"/>
                  <a:pt x="6796" y="13034"/>
                </a:cubicBezTo>
                <a:lnTo>
                  <a:pt x="6796" y="13034"/>
                </a:lnTo>
                <a:cubicBezTo>
                  <a:pt x="6716" y="12978"/>
                  <a:pt x="6644" y="12923"/>
                  <a:pt x="6656" y="12917"/>
                </a:cubicBezTo>
                <a:cubicBezTo>
                  <a:pt x="6656" y="12917"/>
                  <a:pt x="6656" y="12916"/>
                  <a:pt x="6656" y="12916"/>
                </a:cubicBezTo>
                <a:close/>
                <a:moveTo>
                  <a:pt x="79569" y="60718"/>
                </a:moveTo>
                <a:cubicBezTo>
                  <a:pt x="79632" y="60741"/>
                  <a:pt x="79700" y="60763"/>
                  <a:pt x="79751" y="60798"/>
                </a:cubicBezTo>
                <a:lnTo>
                  <a:pt x="79751" y="60798"/>
                </a:lnTo>
                <a:cubicBezTo>
                  <a:pt x="79723" y="60788"/>
                  <a:pt x="79694" y="60778"/>
                  <a:pt x="79665" y="60768"/>
                </a:cubicBezTo>
                <a:cubicBezTo>
                  <a:pt x="79627" y="60752"/>
                  <a:pt x="79595" y="60735"/>
                  <a:pt x="79569" y="60718"/>
                </a:cubicBezTo>
                <a:close/>
                <a:moveTo>
                  <a:pt x="81624" y="61284"/>
                </a:moveTo>
                <a:cubicBezTo>
                  <a:pt x="81595" y="61284"/>
                  <a:pt x="81643" y="61307"/>
                  <a:pt x="81714" y="61323"/>
                </a:cubicBezTo>
                <a:lnTo>
                  <a:pt x="81714" y="61323"/>
                </a:lnTo>
                <a:cubicBezTo>
                  <a:pt x="81770" y="61328"/>
                  <a:pt x="81826" y="61333"/>
                  <a:pt x="81879" y="61345"/>
                </a:cubicBezTo>
                <a:lnTo>
                  <a:pt x="81879" y="61345"/>
                </a:lnTo>
                <a:cubicBezTo>
                  <a:pt x="81722" y="61300"/>
                  <a:pt x="81647" y="61284"/>
                  <a:pt x="81624" y="61284"/>
                </a:cubicBezTo>
                <a:close/>
                <a:moveTo>
                  <a:pt x="5658" y="0"/>
                </a:moveTo>
                <a:cubicBezTo>
                  <a:pt x="5310" y="0"/>
                  <a:pt x="4963" y="92"/>
                  <a:pt x="4656" y="308"/>
                </a:cubicBezTo>
                <a:cubicBezTo>
                  <a:pt x="1357" y="2677"/>
                  <a:pt x="0" y="6678"/>
                  <a:pt x="655" y="10619"/>
                </a:cubicBezTo>
                <a:cubicBezTo>
                  <a:pt x="965" y="12464"/>
                  <a:pt x="1881" y="14250"/>
                  <a:pt x="3215" y="15584"/>
                </a:cubicBezTo>
                <a:cubicBezTo>
                  <a:pt x="4810" y="17179"/>
                  <a:pt x="6906" y="18156"/>
                  <a:pt x="9061" y="18727"/>
                </a:cubicBezTo>
                <a:cubicBezTo>
                  <a:pt x="11311" y="19299"/>
                  <a:pt x="13692" y="19513"/>
                  <a:pt x="16014" y="19596"/>
                </a:cubicBezTo>
                <a:cubicBezTo>
                  <a:pt x="16821" y="19631"/>
                  <a:pt x="17626" y="19647"/>
                  <a:pt x="18431" y="19647"/>
                </a:cubicBezTo>
                <a:cubicBezTo>
                  <a:pt x="20073" y="19647"/>
                  <a:pt x="21714" y="19581"/>
                  <a:pt x="23360" y="19477"/>
                </a:cubicBezTo>
                <a:cubicBezTo>
                  <a:pt x="28278" y="19179"/>
                  <a:pt x="33171" y="18572"/>
                  <a:pt x="38100" y="18441"/>
                </a:cubicBezTo>
                <a:cubicBezTo>
                  <a:pt x="38720" y="18423"/>
                  <a:pt x="39338" y="18413"/>
                  <a:pt x="39956" y="18413"/>
                </a:cubicBezTo>
                <a:cubicBezTo>
                  <a:pt x="41369" y="18413"/>
                  <a:pt x="42780" y="18467"/>
                  <a:pt x="44196" y="18608"/>
                </a:cubicBezTo>
                <a:cubicBezTo>
                  <a:pt x="44637" y="18644"/>
                  <a:pt x="45053" y="18691"/>
                  <a:pt x="45482" y="18739"/>
                </a:cubicBezTo>
                <a:cubicBezTo>
                  <a:pt x="45493" y="18739"/>
                  <a:pt x="45514" y="18741"/>
                  <a:pt x="45541" y="18744"/>
                </a:cubicBezTo>
                <a:lnTo>
                  <a:pt x="45541" y="18744"/>
                </a:lnTo>
                <a:cubicBezTo>
                  <a:pt x="45452" y="18730"/>
                  <a:pt x="45422" y="18725"/>
                  <a:pt x="45425" y="18725"/>
                </a:cubicBezTo>
                <a:cubicBezTo>
                  <a:pt x="45432" y="18725"/>
                  <a:pt x="45555" y="18742"/>
                  <a:pt x="45631" y="18754"/>
                </a:cubicBezTo>
                <a:lnTo>
                  <a:pt x="45631" y="18754"/>
                </a:lnTo>
                <a:cubicBezTo>
                  <a:pt x="45600" y="18750"/>
                  <a:pt x="45568" y="18746"/>
                  <a:pt x="45541" y="18744"/>
                </a:cubicBezTo>
                <a:lnTo>
                  <a:pt x="45541" y="18744"/>
                </a:lnTo>
                <a:cubicBezTo>
                  <a:pt x="45556" y="18746"/>
                  <a:pt x="45572" y="18748"/>
                  <a:pt x="45589" y="18751"/>
                </a:cubicBezTo>
                <a:cubicBezTo>
                  <a:pt x="45628" y="18756"/>
                  <a:pt x="45659" y="18759"/>
                  <a:pt x="45682" y="18762"/>
                </a:cubicBezTo>
                <a:lnTo>
                  <a:pt x="45682" y="18762"/>
                </a:lnTo>
                <a:cubicBezTo>
                  <a:pt x="45672" y="18760"/>
                  <a:pt x="45653" y="18757"/>
                  <a:pt x="45631" y="18754"/>
                </a:cubicBezTo>
                <a:lnTo>
                  <a:pt x="45631" y="18754"/>
                </a:lnTo>
                <a:cubicBezTo>
                  <a:pt x="45694" y="18761"/>
                  <a:pt x="45750" y="18769"/>
                  <a:pt x="45745" y="18769"/>
                </a:cubicBezTo>
                <a:cubicBezTo>
                  <a:pt x="45742" y="18769"/>
                  <a:pt x="45724" y="18767"/>
                  <a:pt x="45682" y="18762"/>
                </a:cubicBezTo>
                <a:lnTo>
                  <a:pt x="45682" y="18762"/>
                </a:lnTo>
                <a:cubicBezTo>
                  <a:pt x="45683" y="18762"/>
                  <a:pt x="45684" y="18763"/>
                  <a:pt x="45684" y="18763"/>
                </a:cubicBezTo>
                <a:cubicBezTo>
                  <a:pt x="45946" y="18798"/>
                  <a:pt x="46196" y="18846"/>
                  <a:pt x="46446" y="18882"/>
                </a:cubicBezTo>
                <a:cubicBezTo>
                  <a:pt x="47387" y="19037"/>
                  <a:pt x="48304" y="19227"/>
                  <a:pt x="49233" y="19453"/>
                </a:cubicBezTo>
                <a:cubicBezTo>
                  <a:pt x="50114" y="19656"/>
                  <a:pt x="50971" y="19918"/>
                  <a:pt x="51816" y="20180"/>
                </a:cubicBezTo>
                <a:cubicBezTo>
                  <a:pt x="52233" y="20311"/>
                  <a:pt x="52673" y="20465"/>
                  <a:pt x="53090" y="20620"/>
                </a:cubicBezTo>
                <a:cubicBezTo>
                  <a:pt x="53304" y="20715"/>
                  <a:pt x="53519" y="20787"/>
                  <a:pt x="53721" y="20882"/>
                </a:cubicBezTo>
                <a:cubicBezTo>
                  <a:pt x="53769" y="20896"/>
                  <a:pt x="53813" y="20913"/>
                  <a:pt x="53858" y="20931"/>
                </a:cubicBezTo>
                <a:lnTo>
                  <a:pt x="53858" y="20931"/>
                </a:lnTo>
                <a:cubicBezTo>
                  <a:pt x="53929" y="20959"/>
                  <a:pt x="54002" y="20988"/>
                  <a:pt x="54043" y="21001"/>
                </a:cubicBezTo>
                <a:cubicBezTo>
                  <a:pt x="55637" y="21711"/>
                  <a:pt x="57140" y="22580"/>
                  <a:pt x="58541" y="23608"/>
                </a:cubicBezTo>
                <a:lnTo>
                  <a:pt x="58541" y="23608"/>
                </a:lnTo>
                <a:cubicBezTo>
                  <a:pt x="58565" y="23632"/>
                  <a:pt x="58590" y="23653"/>
                  <a:pt x="58616" y="23673"/>
                </a:cubicBezTo>
                <a:lnTo>
                  <a:pt x="58616" y="23673"/>
                </a:lnTo>
                <a:cubicBezTo>
                  <a:pt x="58600" y="23658"/>
                  <a:pt x="58581" y="23642"/>
                  <a:pt x="58562" y="23623"/>
                </a:cubicBezTo>
                <a:lnTo>
                  <a:pt x="58562" y="23623"/>
                </a:lnTo>
                <a:cubicBezTo>
                  <a:pt x="58587" y="23642"/>
                  <a:pt x="58613" y="23661"/>
                  <a:pt x="58638" y="23680"/>
                </a:cubicBezTo>
                <a:cubicBezTo>
                  <a:pt x="58675" y="23706"/>
                  <a:pt x="58713" y="23740"/>
                  <a:pt x="58737" y="23763"/>
                </a:cubicBezTo>
                <a:lnTo>
                  <a:pt x="58737" y="23763"/>
                </a:lnTo>
                <a:cubicBezTo>
                  <a:pt x="58698" y="23734"/>
                  <a:pt x="58657" y="23705"/>
                  <a:pt x="58616" y="23673"/>
                </a:cubicBezTo>
                <a:lnTo>
                  <a:pt x="58616" y="23673"/>
                </a:lnTo>
                <a:cubicBezTo>
                  <a:pt x="58714" y="23762"/>
                  <a:pt x="58754" y="23792"/>
                  <a:pt x="58760" y="23792"/>
                </a:cubicBezTo>
                <a:cubicBezTo>
                  <a:pt x="58763" y="23792"/>
                  <a:pt x="58754" y="23780"/>
                  <a:pt x="58737" y="23763"/>
                </a:cubicBezTo>
                <a:lnTo>
                  <a:pt x="58737" y="23763"/>
                </a:lnTo>
                <a:cubicBezTo>
                  <a:pt x="58752" y="23775"/>
                  <a:pt x="58767" y="23787"/>
                  <a:pt x="58781" y="23799"/>
                </a:cubicBezTo>
                <a:cubicBezTo>
                  <a:pt x="58948" y="23930"/>
                  <a:pt x="59103" y="24049"/>
                  <a:pt x="59258" y="24180"/>
                </a:cubicBezTo>
                <a:cubicBezTo>
                  <a:pt x="59603" y="24478"/>
                  <a:pt x="59936" y="24775"/>
                  <a:pt x="60258" y="25109"/>
                </a:cubicBezTo>
                <a:cubicBezTo>
                  <a:pt x="60567" y="25406"/>
                  <a:pt x="60853" y="25728"/>
                  <a:pt x="61139" y="26049"/>
                </a:cubicBezTo>
                <a:cubicBezTo>
                  <a:pt x="61282" y="26204"/>
                  <a:pt x="61436" y="26383"/>
                  <a:pt x="61567" y="26561"/>
                </a:cubicBezTo>
                <a:cubicBezTo>
                  <a:pt x="61627" y="26621"/>
                  <a:pt x="61675" y="26704"/>
                  <a:pt x="61722" y="26764"/>
                </a:cubicBezTo>
                <a:cubicBezTo>
                  <a:pt x="61572" y="26593"/>
                  <a:pt x="61519" y="26533"/>
                  <a:pt x="61517" y="26533"/>
                </a:cubicBezTo>
                <a:lnTo>
                  <a:pt x="61517" y="26533"/>
                </a:lnTo>
                <a:cubicBezTo>
                  <a:pt x="61514" y="26533"/>
                  <a:pt x="61703" y="26757"/>
                  <a:pt x="61758" y="26835"/>
                </a:cubicBezTo>
                <a:cubicBezTo>
                  <a:pt x="62341" y="27621"/>
                  <a:pt x="62853" y="28442"/>
                  <a:pt x="63282" y="29300"/>
                </a:cubicBezTo>
                <a:cubicBezTo>
                  <a:pt x="63401" y="29526"/>
                  <a:pt x="63508" y="29752"/>
                  <a:pt x="63603" y="29978"/>
                </a:cubicBezTo>
                <a:lnTo>
                  <a:pt x="63763" y="30329"/>
                </a:lnTo>
                <a:lnTo>
                  <a:pt x="63763" y="30329"/>
                </a:lnTo>
                <a:cubicBezTo>
                  <a:pt x="63765" y="30334"/>
                  <a:pt x="63767" y="30341"/>
                  <a:pt x="63770" y="30347"/>
                </a:cubicBezTo>
                <a:cubicBezTo>
                  <a:pt x="63984" y="30883"/>
                  <a:pt x="64187" y="31419"/>
                  <a:pt x="64365" y="31967"/>
                </a:cubicBezTo>
                <a:cubicBezTo>
                  <a:pt x="65056" y="34015"/>
                  <a:pt x="65473" y="36170"/>
                  <a:pt x="65782" y="38313"/>
                </a:cubicBezTo>
                <a:cubicBezTo>
                  <a:pt x="65801" y="38511"/>
                  <a:pt x="65835" y="38710"/>
                  <a:pt x="65866" y="38908"/>
                </a:cubicBezTo>
                <a:lnTo>
                  <a:pt x="65866" y="38908"/>
                </a:lnTo>
                <a:cubicBezTo>
                  <a:pt x="65883" y="39048"/>
                  <a:pt x="65918" y="39342"/>
                  <a:pt x="65925" y="39408"/>
                </a:cubicBezTo>
                <a:cubicBezTo>
                  <a:pt x="66008" y="39956"/>
                  <a:pt x="66068" y="40503"/>
                  <a:pt x="66127" y="41063"/>
                </a:cubicBezTo>
                <a:cubicBezTo>
                  <a:pt x="66258" y="42206"/>
                  <a:pt x="66378" y="43373"/>
                  <a:pt x="66520" y="44516"/>
                </a:cubicBezTo>
                <a:cubicBezTo>
                  <a:pt x="67104" y="49112"/>
                  <a:pt x="67913" y="53874"/>
                  <a:pt x="70390" y="57875"/>
                </a:cubicBezTo>
                <a:cubicBezTo>
                  <a:pt x="72557" y="61363"/>
                  <a:pt x="75974" y="64399"/>
                  <a:pt x="80058" y="65304"/>
                </a:cubicBezTo>
                <a:cubicBezTo>
                  <a:pt x="80921" y="65497"/>
                  <a:pt x="81828" y="65612"/>
                  <a:pt x="82719" y="65612"/>
                </a:cubicBezTo>
                <a:cubicBezTo>
                  <a:pt x="82873" y="65612"/>
                  <a:pt x="83025" y="65609"/>
                  <a:pt x="83177" y="65602"/>
                </a:cubicBezTo>
                <a:cubicBezTo>
                  <a:pt x="84285" y="65554"/>
                  <a:pt x="85332" y="64661"/>
                  <a:pt x="85297" y="63483"/>
                </a:cubicBezTo>
                <a:cubicBezTo>
                  <a:pt x="85250" y="62411"/>
                  <a:pt x="84406" y="61374"/>
                  <a:pt x="83254" y="61374"/>
                </a:cubicBezTo>
                <a:cubicBezTo>
                  <a:pt x="83229" y="61374"/>
                  <a:pt x="83203" y="61374"/>
                  <a:pt x="83177" y="61375"/>
                </a:cubicBezTo>
                <a:cubicBezTo>
                  <a:pt x="83022" y="61379"/>
                  <a:pt x="82870" y="61382"/>
                  <a:pt x="82720" y="61382"/>
                </a:cubicBezTo>
                <a:cubicBezTo>
                  <a:pt x="82438" y="61382"/>
                  <a:pt x="82160" y="61372"/>
                  <a:pt x="81879" y="61345"/>
                </a:cubicBezTo>
                <a:lnTo>
                  <a:pt x="81879" y="61345"/>
                </a:lnTo>
                <a:cubicBezTo>
                  <a:pt x="81879" y="61345"/>
                  <a:pt x="81879" y="61345"/>
                  <a:pt x="81879" y="61345"/>
                </a:cubicBezTo>
                <a:lnTo>
                  <a:pt x="81879" y="61345"/>
                </a:lnTo>
                <a:cubicBezTo>
                  <a:pt x="81879" y="61345"/>
                  <a:pt x="81879" y="61345"/>
                  <a:pt x="81879" y="61345"/>
                </a:cubicBezTo>
                <a:lnTo>
                  <a:pt x="81879" y="61345"/>
                </a:lnTo>
                <a:cubicBezTo>
                  <a:pt x="81859" y="61343"/>
                  <a:pt x="81840" y="61341"/>
                  <a:pt x="81820" y="61339"/>
                </a:cubicBezTo>
                <a:cubicBezTo>
                  <a:pt x="81783" y="61337"/>
                  <a:pt x="81746" y="61331"/>
                  <a:pt x="81714" y="61323"/>
                </a:cubicBezTo>
                <a:lnTo>
                  <a:pt x="81714" y="61323"/>
                </a:lnTo>
                <a:cubicBezTo>
                  <a:pt x="81686" y="61321"/>
                  <a:pt x="81658" y="61319"/>
                  <a:pt x="81629" y="61316"/>
                </a:cubicBezTo>
                <a:cubicBezTo>
                  <a:pt x="81391" y="61268"/>
                  <a:pt x="81165" y="61220"/>
                  <a:pt x="80951" y="61161"/>
                </a:cubicBezTo>
                <a:cubicBezTo>
                  <a:pt x="80541" y="61072"/>
                  <a:pt x="80142" y="60932"/>
                  <a:pt x="79752" y="60798"/>
                </a:cubicBezTo>
                <a:lnTo>
                  <a:pt x="79752" y="60798"/>
                </a:lnTo>
                <a:cubicBezTo>
                  <a:pt x="79755" y="60800"/>
                  <a:pt x="79758" y="60802"/>
                  <a:pt x="79760" y="60804"/>
                </a:cubicBezTo>
                <a:cubicBezTo>
                  <a:pt x="79757" y="60802"/>
                  <a:pt x="79754" y="60800"/>
                  <a:pt x="79751" y="60798"/>
                </a:cubicBezTo>
                <a:lnTo>
                  <a:pt x="79751" y="60798"/>
                </a:lnTo>
                <a:cubicBezTo>
                  <a:pt x="79752" y="60798"/>
                  <a:pt x="79752" y="60798"/>
                  <a:pt x="79752" y="60798"/>
                </a:cubicBezTo>
                <a:lnTo>
                  <a:pt x="79752" y="60798"/>
                </a:lnTo>
                <a:cubicBezTo>
                  <a:pt x="79604" y="60690"/>
                  <a:pt x="79530" y="60653"/>
                  <a:pt x="79509" y="60653"/>
                </a:cubicBezTo>
                <a:cubicBezTo>
                  <a:pt x="79490" y="60653"/>
                  <a:pt x="79515" y="60684"/>
                  <a:pt x="79569" y="60718"/>
                </a:cubicBezTo>
                <a:lnTo>
                  <a:pt x="79569" y="60718"/>
                </a:lnTo>
                <a:cubicBezTo>
                  <a:pt x="79530" y="60704"/>
                  <a:pt x="79493" y="60690"/>
                  <a:pt x="79462" y="60673"/>
                </a:cubicBezTo>
                <a:cubicBezTo>
                  <a:pt x="79248" y="60565"/>
                  <a:pt x="79022" y="60470"/>
                  <a:pt x="78820" y="60363"/>
                </a:cubicBezTo>
                <a:cubicBezTo>
                  <a:pt x="78415" y="60137"/>
                  <a:pt x="78034" y="59899"/>
                  <a:pt x="77653" y="59649"/>
                </a:cubicBezTo>
                <a:cubicBezTo>
                  <a:pt x="77569" y="59589"/>
                  <a:pt x="77474" y="59530"/>
                  <a:pt x="77391" y="59458"/>
                </a:cubicBezTo>
                <a:cubicBezTo>
                  <a:pt x="77357" y="59433"/>
                  <a:pt x="77191" y="59281"/>
                  <a:pt x="77187" y="59281"/>
                </a:cubicBezTo>
                <a:lnTo>
                  <a:pt x="77187" y="59281"/>
                </a:lnTo>
                <a:cubicBezTo>
                  <a:pt x="77186" y="59281"/>
                  <a:pt x="77211" y="59306"/>
                  <a:pt x="77284" y="59375"/>
                </a:cubicBezTo>
                <a:cubicBezTo>
                  <a:pt x="77365" y="59446"/>
                  <a:pt x="77393" y="59471"/>
                  <a:pt x="77391" y="59471"/>
                </a:cubicBezTo>
                <a:cubicBezTo>
                  <a:pt x="77387" y="59471"/>
                  <a:pt x="77217" y="59329"/>
                  <a:pt x="77200" y="59303"/>
                </a:cubicBezTo>
                <a:cubicBezTo>
                  <a:pt x="77093" y="59220"/>
                  <a:pt x="76986" y="59137"/>
                  <a:pt x="76903" y="59053"/>
                </a:cubicBezTo>
                <a:cubicBezTo>
                  <a:pt x="76188" y="58422"/>
                  <a:pt x="75510" y="57744"/>
                  <a:pt x="74914" y="56994"/>
                </a:cubicBezTo>
                <a:cubicBezTo>
                  <a:pt x="74867" y="56936"/>
                  <a:pt x="74843" y="56898"/>
                  <a:pt x="74834" y="56875"/>
                </a:cubicBezTo>
                <a:lnTo>
                  <a:pt x="74834" y="56875"/>
                </a:lnTo>
                <a:cubicBezTo>
                  <a:pt x="74890" y="56939"/>
                  <a:pt x="74962" y="57014"/>
                  <a:pt x="74962" y="57053"/>
                </a:cubicBezTo>
                <a:cubicBezTo>
                  <a:pt x="74962" y="56945"/>
                  <a:pt x="74866" y="56850"/>
                  <a:pt x="74838" y="56850"/>
                </a:cubicBezTo>
                <a:cubicBezTo>
                  <a:pt x="74830" y="56850"/>
                  <a:pt x="74827" y="56858"/>
                  <a:pt x="74834" y="56875"/>
                </a:cubicBezTo>
                <a:lnTo>
                  <a:pt x="74834" y="56875"/>
                </a:lnTo>
                <a:cubicBezTo>
                  <a:pt x="74805" y="56842"/>
                  <a:pt x="74780" y="56812"/>
                  <a:pt x="74771" y="56791"/>
                </a:cubicBezTo>
                <a:cubicBezTo>
                  <a:pt x="74640" y="56613"/>
                  <a:pt x="74521" y="56434"/>
                  <a:pt x="74379" y="56244"/>
                </a:cubicBezTo>
                <a:cubicBezTo>
                  <a:pt x="74117" y="55839"/>
                  <a:pt x="73867" y="55422"/>
                  <a:pt x="73628" y="54993"/>
                </a:cubicBezTo>
                <a:cubicBezTo>
                  <a:pt x="73390" y="54553"/>
                  <a:pt x="73176" y="54124"/>
                  <a:pt x="72985" y="53684"/>
                </a:cubicBezTo>
                <a:cubicBezTo>
                  <a:pt x="72931" y="53575"/>
                  <a:pt x="72887" y="53467"/>
                  <a:pt x="72834" y="53358"/>
                </a:cubicBezTo>
                <a:lnTo>
                  <a:pt x="72834" y="53358"/>
                </a:lnTo>
                <a:cubicBezTo>
                  <a:pt x="72818" y="53313"/>
                  <a:pt x="72803" y="53274"/>
                  <a:pt x="72795" y="53255"/>
                </a:cubicBezTo>
                <a:cubicBezTo>
                  <a:pt x="72688" y="52981"/>
                  <a:pt x="72581" y="52707"/>
                  <a:pt x="72497" y="52445"/>
                </a:cubicBezTo>
                <a:cubicBezTo>
                  <a:pt x="71759" y="50374"/>
                  <a:pt x="71319" y="48207"/>
                  <a:pt x="70973" y="46052"/>
                </a:cubicBezTo>
                <a:cubicBezTo>
                  <a:pt x="70931" y="45797"/>
                  <a:pt x="70898" y="45533"/>
                  <a:pt x="70866" y="45276"/>
                </a:cubicBezTo>
                <a:lnTo>
                  <a:pt x="70866" y="45276"/>
                </a:lnTo>
                <a:cubicBezTo>
                  <a:pt x="70866" y="45277"/>
                  <a:pt x="70866" y="45277"/>
                  <a:pt x="70866" y="45278"/>
                </a:cubicBezTo>
                <a:cubicBezTo>
                  <a:pt x="70866" y="45277"/>
                  <a:pt x="70866" y="45276"/>
                  <a:pt x="70866" y="45276"/>
                </a:cubicBezTo>
                <a:lnTo>
                  <a:pt x="70866" y="45276"/>
                </a:lnTo>
                <a:cubicBezTo>
                  <a:pt x="70866" y="45276"/>
                  <a:pt x="70866" y="45276"/>
                  <a:pt x="70866" y="45276"/>
                </a:cubicBezTo>
                <a:lnTo>
                  <a:pt x="70866" y="45276"/>
                </a:lnTo>
                <a:cubicBezTo>
                  <a:pt x="70865" y="45267"/>
                  <a:pt x="70863" y="45257"/>
                  <a:pt x="70862" y="45248"/>
                </a:cubicBezTo>
                <a:lnTo>
                  <a:pt x="70862" y="45248"/>
                </a:lnTo>
                <a:cubicBezTo>
                  <a:pt x="70863" y="45257"/>
                  <a:pt x="70865" y="45266"/>
                  <a:pt x="70866" y="45276"/>
                </a:cubicBezTo>
                <a:lnTo>
                  <a:pt x="70866" y="45276"/>
                </a:lnTo>
                <a:cubicBezTo>
                  <a:pt x="70862" y="45244"/>
                  <a:pt x="70858" y="45213"/>
                  <a:pt x="70854" y="45183"/>
                </a:cubicBezTo>
                <a:cubicBezTo>
                  <a:pt x="70852" y="45160"/>
                  <a:pt x="70848" y="45130"/>
                  <a:pt x="70844" y="45099"/>
                </a:cubicBezTo>
                <a:lnTo>
                  <a:pt x="70844" y="45099"/>
                </a:lnTo>
                <a:cubicBezTo>
                  <a:pt x="70832" y="44998"/>
                  <a:pt x="70822" y="44900"/>
                  <a:pt x="70807" y="44802"/>
                </a:cubicBezTo>
                <a:cubicBezTo>
                  <a:pt x="70735" y="44242"/>
                  <a:pt x="70676" y="43694"/>
                  <a:pt x="70616" y="43147"/>
                </a:cubicBezTo>
                <a:cubicBezTo>
                  <a:pt x="70485" y="42039"/>
                  <a:pt x="70366" y="40932"/>
                  <a:pt x="70235" y="39825"/>
                </a:cubicBezTo>
                <a:cubicBezTo>
                  <a:pt x="69961" y="37575"/>
                  <a:pt x="69652" y="35336"/>
                  <a:pt x="69116" y="33134"/>
                </a:cubicBezTo>
                <a:cubicBezTo>
                  <a:pt x="68128" y="29038"/>
                  <a:pt x="66306" y="25168"/>
                  <a:pt x="63306" y="22156"/>
                </a:cubicBezTo>
                <a:cubicBezTo>
                  <a:pt x="57972" y="16774"/>
                  <a:pt x="50149" y="14643"/>
                  <a:pt x="42767" y="14191"/>
                </a:cubicBezTo>
                <a:cubicBezTo>
                  <a:pt x="41706" y="14127"/>
                  <a:pt x="40646" y="14099"/>
                  <a:pt x="39587" y="14099"/>
                </a:cubicBezTo>
                <a:cubicBezTo>
                  <a:pt x="32488" y="14099"/>
                  <a:pt x="25421" y="15345"/>
                  <a:pt x="18317" y="15345"/>
                </a:cubicBezTo>
                <a:cubicBezTo>
                  <a:pt x="17177" y="15345"/>
                  <a:pt x="16037" y="15313"/>
                  <a:pt x="14895" y="15238"/>
                </a:cubicBezTo>
                <a:cubicBezTo>
                  <a:pt x="14335" y="15203"/>
                  <a:pt x="13764" y="15143"/>
                  <a:pt x="13180" y="15084"/>
                </a:cubicBezTo>
                <a:lnTo>
                  <a:pt x="12479" y="15006"/>
                </a:lnTo>
                <a:lnTo>
                  <a:pt x="12479" y="15006"/>
                </a:lnTo>
                <a:cubicBezTo>
                  <a:pt x="12468" y="15004"/>
                  <a:pt x="12455" y="15002"/>
                  <a:pt x="12442" y="15000"/>
                </a:cubicBezTo>
                <a:cubicBezTo>
                  <a:pt x="12311" y="14988"/>
                  <a:pt x="12156" y="14953"/>
                  <a:pt x="12025" y="14941"/>
                </a:cubicBezTo>
                <a:cubicBezTo>
                  <a:pt x="11061" y="14786"/>
                  <a:pt x="10109" y="14572"/>
                  <a:pt x="9180" y="14250"/>
                </a:cubicBezTo>
                <a:cubicBezTo>
                  <a:pt x="8954" y="14179"/>
                  <a:pt x="8751" y="14107"/>
                  <a:pt x="8525" y="14012"/>
                </a:cubicBezTo>
                <a:cubicBezTo>
                  <a:pt x="8442" y="13976"/>
                  <a:pt x="8358" y="13941"/>
                  <a:pt x="8275" y="13893"/>
                </a:cubicBezTo>
                <a:cubicBezTo>
                  <a:pt x="7823" y="13691"/>
                  <a:pt x="7382" y="13441"/>
                  <a:pt x="6977" y="13155"/>
                </a:cubicBezTo>
                <a:cubicBezTo>
                  <a:pt x="6966" y="13149"/>
                  <a:pt x="6891" y="13100"/>
                  <a:pt x="6815" y="13048"/>
                </a:cubicBezTo>
                <a:lnTo>
                  <a:pt x="6815" y="13048"/>
                </a:lnTo>
                <a:cubicBezTo>
                  <a:pt x="6799" y="13032"/>
                  <a:pt x="6778" y="13013"/>
                  <a:pt x="6751" y="12988"/>
                </a:cubicBezTo>
                <a:cubicBezTo>
                  <a:pt x="6572" y="12845"/>
                  <a:pt x="6418" y="12691"/>
                  <a:pt x="6251" y="12524"/>
                </a:cubicBezTo>
                <a:cubicBezTo>
                  <a:pt x="6121" y="12394"/>
                  <a:pt x="5979" y="12252"/>
                  <a:pt x="5848" y="12098"/>
                </a:cubicBezTo>
                <a:lnTo>
                  <a:pt x="5848" y="12098"/>
                </a:lnTo>
                <a:cubicBezTo>
                  <a:pt x="5866" y="12125"/>
                  <a:pt x="5885" y="12156"/>
                  <a:pt x="5906" y="12190"/>
                </a:cubicBezTo>
                <a:cubicBezTo>
                  <a:pt x="5846" y="12095"/>
                  <a:pt x="5775" y="12012"/>
                  <a:pt x="5715" y="11917"/>
                </a:cubicBezTo>
                <a:cubicBezTo>
                  <a:pt x="5501" y="11619"/>
                  <a:pt x="5322" y="11298"/>
                  <a:pt x="5167" y="10964"/>
                </a:cubicBezTo>
                <a:cubicBezTo>
                  <a:pt x="5159" y="10949"/>
                  <a:pt x="5151" y="10932"/>
                  <a:pt x="5143" y="10914"/>
                </a:cubicBezTo>
                <a:lnTo>
                  <a:pt x="5143" y="10914"/>
                </a:lnTo>
                <a:cubicBezTo>
                  <a:pt x="5152" y="10941"/>
                  <a:pt x="5161" y="10973"/>
                  <a:pt x="5172" y="11008"/>
                </a:cubicBezTo>
                <a:lnTo>
                  <a:pt x="5172" y="11008"/>
                </a:lnTo>
                <a:cubicBezTo>
                  <a:pt x="5153" y="10962"/>
                  <a:pt x="5128" y="10918"/>
                  <a:pt x="5120" y="10869"/>
                </a:cubicBezTo>
                <a:cubicBezTo>
                  <a:pt x="5048" y="10655"/>
                  <a:pt x="4965" y="10452"/>
                  <a:pt x="4906" y="10238"/>
                </a:cubicBezTo>
                <a:lnTo>
                  <a:pt x="4775" y="9702"/>
                </a:lnTo>
                <a:cubicBezTo>
                  <a:pt x="4765" y="9658"/>
                  <a:pt x="4755" y="9612"/>
                  <a:pt x="4746" y="9567"/>
                </a:cubicBezTo>
                <a:lnTo>
                  <a:pt x="4746" y="9567"/>
                </a:lnTo>
                <a:cubicBezTo>
                  <a:pt x="4711" y="9179"/>
                  <a:pt x="4667" y="8791"/>
                  <a:pt x="4667" y="8392"/>
                </a:cubicBezTo>
                <a:cubicBezTo>
                  <a:pt x="4667" y="8214"/>
                  <a:pt x="4691" y="8023"/>
                  <a:pt x="4703" y="7845"/>
                </a:cubicBezTo>
                <a:cubicBezTo>
                  <a:pt x="4708" y="7804"/>
                  <a:pt x="4711" y="7761"/>
                  <a:pt x="4713" y="7717"/>
                </a:cubicBezTo>
                <a:lnTo>
                  <a:pt x="4713" y="7717"/>
                </a:lnTo>
                <a:cubicBezTo>
                  <a:pt x="4824" y="7345"/>
                  <a:pt x="4849" y="6941"/>
                  <a:pt x="4965" y="6559"/>
                </a:cubicBezTo>
                <a:cubicBezTo>
                  <a:pt x="5025" y="6380"/>
                  <a:pt x="5072" y="6202"/>
                  <a:pt x="5144" y="6035"/>
                </a:cubicBezTo>
                <a:cubicBezTo>
                  <a:pt x="5160" y="5991"/>
                  <a:pt x="5189" y="5936"/>
                  <a:pt x="5214" y="5892"/>
                </a:cubicBezTo>
                <a:lnTo>
                  <a:pt x="5214" y="5892"/>
                </a:lnTo>
                <a:cubicBezTo>
                  <a:pt x="5206" y="5908"/>
                  <a:pt x="5199" y="5924"/>
                  <a:pt x="5191" y="5940"/>
                </a:cubicBezTo>
                <a:cubicBezTo>
                  <a:pt x="5167" y="5999"/>
                  <a:pt x="5132" y="6071"/>
                  <a:pt x="5108" y="6130"/>
                </a:cubicBezTo>
                <a:cubicBezTo>
                  <a:pt x="5237" y="5892"/>
                  <a:pt x="5272" y="5814"/>
                  <a:pt x="5265" y="5814"/>
                </a:cubicBezTo>
                <a:lnTo>
                  <a:pt x="5265" y="5814"/>
                </a:lnTo>
                <a:cubicBezTo>
                  <a:pt x="5261" y="5814"/>
                  <a:pt x="5239" y="5847"/>
                  <a:pt x="5214" y="5892"/>
                </a:cubicBezTo>
                <a:lnTo>
                  <a:pt x="5214" y="5892"/>
                </a:lnTo>
                <a:cubicBezTo>
                  <a:pt x="5373" y="5557"/>
                  <a:pt x="5564" y="5222"/>
                  <a:pt x="5775" y="4898"/>
                </a:cubicBezTo>
                <a:lnTo>
                  <a:pt x="5775" y="4898"/>
                </a:lnTo>
                <a:cubicBezTo>
                  <a:pt x="5773" y="4906"/>
                  <a:pt x="5774" y="4910"/>
                  <a:pt x="5777" y="4910"/>
                </a:cubicBezTo>
                <a:cubicBezTo>
                  <a:pt x="5790" y="4910"/>
                  <a:pt x="5846" y="4841"/>
                  <a:pt x="5965" y="4638"/>
                </a:cubicBezTo>
                <a:lnTo>
                  <a:pt x="5965" y="4638"/>
                </a:lnTo>
                <a:cubicBezTo>
                  <a:pt x="5959" y="4646"/>
                  <a:pt x="5952" y="4653"/>
                  <a:pt x="5946" y="4661"/>
                </a:cubicBezTo>
                <a:lnTo>
                  <a:pt x="5946" y="4661"/>
                </a:lnTo>
                <a:cubicBezTo>
                  <a:pt x="5956" y="4647"/>
                  <a:pt x="5967" y="4632"/>
                  <a:pt x="5977" y="4618"/>
                </a:cubicBezTo>
                <a:lnTo>
                  <a:pt x="5977" y="4618"/>
                </a:lnTo>
                <a:cubicBezTo>
                  <a:pt x="5973" y="4625"/>
                  <a:pt x="5969" y="4632"/>
                  <a:pt x="5965" y="4638"/>
                </a:cubicBezTo>
                <a:lnTo>
                  <a:pt x="5965" y="4638"/>
                </a:lnTo>
                <a:cubicBezTo>
                  <a:pt x="6045" y="4547"/>
                  <a:pt x="6124" y="4451"/>
                  <a:pt x="6203" y="4356"/>
                </a:cubicBezTo>
                <a:cubicBezTo>
                  <a:pt x="6334" y="4213"/>
                  <a:pt x="6489" y="4082"/>
                  <a:pt x="6632" y="3939"/>
                </a:cubicBezTo>
                <a:cubicBezTo>
                  <a:pt x="6645" y="3930"/>
                  <a:pt x="6658" y="3921"/>
                  <a:pt x="6670" y="3911"/>
                </a:cubicBezTo>
                <a:lnTo>
                  <a:pt x="6670" y="3911"/>
                </a:lnTo>
                <a:cubicBezTo>
                  <a:pt x="6628" y="3955"/>
                  <a:pt x="6602" y="3992"/>
                  <a:pt x="6611" y="3992"/>
                </a:cubicBezTo>
                <a:cubicBezTo>
                  <a:pt x="6621" y="3992"/>
                  <a:pt x="6682" y="3939"/>
                  <a:pt x="6825" y="3784"/>
                </a:cubicBezTo>
                <a:lnTo>
                  <a:pt x="6825" y="3784"/>
                </a:lnTo>
                <a:cubicBezTo>
                  <a:pt x="6821" y="3787"/>
                  <a:pt x="6817" y="3790"/>
                  <a:pt x="6813" y="3793"/>
                </a:cubicBezTo>
                <a:lnTo>
                  <a:pt x="6813" y="3793"/>
                </a:lnTo>
                <a:cubicBezTo>
                  <a:pt x="6825" y="3782"/>
                  <a:pt x="6836" y="3771"/>
                  <a:pt x="6846" y="3761"/>
                </a:cubicBezTo>
                <a:lnTo>
                  <a:pt x="6846" y="3761"/>
                </a:lnTo>
                <a:cubicBezTo>
                  <a:pt x="6839" y="3769"/>
                  <a:pt x="6832" y="3776"/>
                  <a:pt x="6825" y="3784"/>
                </a:cubicBezTo>
                <a:lnTo>
                  <a:pt x="6825" y="3784"/>
                </a:lnTo>
                <a:cubicBezTo>
                  <a:pt x="7687" y="3142"/>
                  <a:pt x="8167" y="1932"/>
                  <a:pt x="7525" y="939"/>
                </a:cubicBezTo>
                <a:cubicBezTo>
                  <a:pt x="7152" y="420"/>
                  <a:pt x="6403" y="0"/>
                  <a:pt x="56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p:nvPr/>
        </p:nvSpPr>
        <p:spPr>
          <a:xfrm>
            <a:off x="8313750" y="97767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8"/>
          <p:cNvSpPr/>
          <p:nvPr/>
        </p:nvSpPr>
        <p:spPr>
          <a:xfrm>
            <a:off x="8590200" y="4147800"/>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p:nvPr/>
        </p:nvSpPr>
        <p:spPr>
          <a:xfrm>
            <a:off x="475775" y="323334"/>
            <a:ext cx="142200" cy="14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flipH="1">
            <a:off x="-245750" y="-51712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rot="-435347">
            <a:off x="-234134" y="2768394"/>
            <a:ext cx="710256" cy="1933690"/>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p:nvPr/>
        </p:nvSpPr>
        <p:spPr>
          <a:xfrm>
            <a:off x="266500" y="26579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a:off x="8355900" y="46594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60" name="Shape 360"/>
        <p:cNvGrpSpPr/>
        <p:nvPr/>
      </p:nvGrpSpPr>
      <p:grpSpPr>
        <a:xfrm>
          <a:off x="0" y="0"/>
          <a:ext cx="0" cy="0"/>
          <a:chOff x="0" y="0"/>
          <a:chExt cx="0" cy="0"/>
        </a:xfrm>
      </p:grpSpPr>
      <p:sp>
        <p:nvSpPr>
          <p:cNvPr id="361" name="Google Shape;361;p29"/>
          <p:cNvSpPr/>
          <p:nvPr/>
        </p:nvSpPr>
        <p:spPr>
          <a:xfrm rot="10179526">
            <a:off x="8657473" y="3032379"/>
            <a:ext cx="710209" cy="1933565"/>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a:off x="209800" y="4773475"/>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a:off x="440800" y="38195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a:off x="8573600" y="293392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a:off x="7512925" y="423913"/>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a:off x="8372100" y="48301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rot="-10112033">
            <a:off x="-246093" y="3450381"/>
            <a:ext cx="1491388" cy="1822632"/>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a:off x="323213" y="42392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p:nvPr/>
        </p:nvSpPr>
        <p:spPr>
          <a:xfrm>
            <a:off x="768792" y="152725"/>
            <a:ext cx="271200" cy="271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a:off x="7852800" y="-94887"/>
            <a:ext cx="1407625" cy="1268575"/>
          </a:xfrm>
          <a:custGeom>
            <a:rect b="b" l="l" r="r" t="t"/>
            <a:pathLst>
              <a:path extrusionOk="0" h="50743" w="56305">
                <a:moveTo>
                  <a:pt x="7715" y="14792"/>
                </a:moveTo>
                <a:cubicBezTo>
                  <a:pt x="7715" y="14792"/>
                  <a:pt x="7727" y="14822"/>
                  <a:pt x="7743" y="14861"/>
                </a:cubicBezTo>
                <a:lnTo>
                  <a:pt x="7743" y="14861"/>
                </a:lnTo>
                <a:cubicBezTo>
                  <a:pt x="7742" y="14859"/>
                  <a:pt x="7741" y="14857"/>
                  <a:pt x="7740" y="14856"/>
                </a:cubicBezTo>
                <a:cubicBezTo>
                  <a:pt x="7722" y="14810"/>
                  <a:pt x="7715" y="14792"/>
                  <a:pt x="7715" y="14792"/>
                </a:cubicBezTo>
                <a:close/>
                <a:moveTo>
                  <a:pt x="14543" y="26553"/>
                </a:moveTo>
                <a:cubicBezTo>
                  <a:pt x="14544" y="26553"/>
                  <a:pt x="14565" y="26579"/>
                  <a:pt x="14592" y="26612"/>
                </a:cubicBezTo>
                <a:lnTo>
                  <a:pt x="14592" y="26612"/>
                </a:lnTo>
                <a:cubicBezTo>
                  <a:pt x="14590" y="26611"/>
                  <a:pt x="14588" y="26609"/>
                  <a:pt x="14586" y="26607"/>
                </a:cubicBezTo>
                <a:cubicBezTo>
                  <a:pt x="14555" y="26569"/>
                  <a:pt x="14543" y="26553"/>
                  <a:pt x="14543" y="26553"/>
                </a:cubicBezTo>
                <a:close/>
                <a:moveTo>
                  <a:pt x="35210" y="42431"/>
                </a:moveTo>
                <a:lnTo>
                  <a:pt x="35210" y="42431"/>
                </a:lnTo>
                <a:cubicBezTo>
                  <a:pt x="35269" y="42457"/>
                  <a:pt x="35329" y="42484"/>
                  <a:pt x="35327" y="42484"/>
                </a:cubicBezTo>
                <a:cubicBezTo>
                  <a:pt x="35326" y="42484"/>
                  <a:pt x="35305" y="42476"/>
                  <a:pt x="35255" y="42455"/>
                </a:cubicBezTo>
                <a:cubicBezTo>
                  <a:pt x="35240" y="42446"/>
                  <a:pt x="35225" y="42438"/>
                  <a:pt x="35210" y="42431"/>
                </a:cubicBezTo>
                <a:close/>
                <a:moveTo>
                  <a:pt x="48731" y="46121"/>
                </a:moveTo>
                <a:cubicBezTo>
                  <a:pt x="48733" y="46121"/>
                  <a:pt x="48734" y="46122"/>
                  <a:pt x="48733" y="46122"/>
                </a:cubicBezTo>
                <a:cubicBezTo>
                  <a:pt x="48732" y="46121"/>
                  <a:pt x="48731" y="46121"/>
                  <a:pt x="48731" y="46121"/>
                </a:cubicBezTo>
                <a:close/>
                <a:moveTo>
                  <a:pt x="2052" y="1"/>
                </a:moveTo>
                <a:cubicBezTo>
                  <a:pt x="1867" y="1"/>
                  <a:pt x="1687" y="26"/>
                  <a:pt x="1525" y="80"/>
                </a:cubicBezTo>
                <a:cubicBezTo>
                  <a:pt x="1013" y="247"/>
                  <a:pt x="525" y="557"/>
                  <a:pt x="251" y="1045"/>
                </a:cubicBezTo>
                <a:cubicBezTo>
                  <a:pt x="25" y="1557"/>
                  <a:pt x="1" y="2045"/>
                  <a:pt x="72" y="2640"/>
                </a:cubicBezTo>
                <a:cubicBezTo>
                  <a:pt x="763" y="7665"/>
                  <a:pt x="2203" y="12510"/>
                  <a:pt x="4204" y="17166"/>
                </a:cubicBezTo>
                <a:cubicBezTo>
                  <a:pt x="6216" y="21809"/>
                  <a:pt x="8871" y="26131"/>
                  <a:pt x="12026" y="30072"/>
                </a:cubicBezTo>
                <a:cubicBezTo>
                  <a:pt x="15229" y="34061"/>
                  <a:pt x="18991" y="37561"/>
                  <a:pt x="23158" y="40502"/>
                </a:cubicBezTo>
                <a:cubicBezTo>
                  <a:pt x="27409" y="43514"/>
                  <a:pt x="32088" y="45884"/>
                  <a:pt x="36993" y="47610"/>
                </a:cubicBezTo>
                <a:cubicBezTo>
                  <a:pt x="41899" y="49336"/>
                  <a:pt x="47054" y="50360"/>
                  <a:pt x="52245" y="50670"/>
                </a:cubicBezTo>
                <a:cubicBezTo>
                  <a:pt x="52865" y="50717"/>
                  <a:pt x="53507" y="50729"/>
                  <a:pt x="54150" y="50741"/>
                </a:cubicBezTo>
                <a:cubicBezTo>
                  <a:pt x="54169" y="50742"/>
                  <a:pt x="54188" y="50742"/>
                  <a:pt x="54206" y="50742"/>
                </a:cubicBezTo>
                <a:cubicBezTo>
                  <a:pt x="55281" y="50742"/>
                  <a:pt x="56305" y="49734"/>
                  <a:pt x="56258" y="48634"/>
                </a:cubicBezTo>
                <a:cubicBezTo>
                  <a:pt x="56198" y="47467"/>
                  <a:pt x="55341" y="46550"/>
                  <a:pt x="54150" y="46515"/>
                </a:cubicBezTo>
                <a:cubicBezTo>
                  <a:pt x="52912" y="46491"/>
                  <a:pt x="51662" y="46407"/>
                  <a:pt x="50424" y="46288"/>
                </a:cubicBezTo>
                <a:cubicBezTo>
                  <a:pt x="49805" y="46241"/>
                  <a:pt x="49162" y="46157"/>
                  <a:pt x="48531" y="46086"/>
                </a:cubicBezTo>
                <a:cubicBezTo>
                  <a:pt x="48483" y="46079"/>
                  <a:pt x="48463" y="46076"/>
                  <a:pt x="48461" y="46076"/>
                </a:cubicBezTo>
                <a:cubicBezTo>
                  <a:pt x="48459" y="46076"/>
                  <a:pt x="48512" y="46085"/>
                  <a:pt x="48572" y="46094"/>
                </a:cubicBezTo>
                <a:lnTo>
                  <a:pt x="48572" y="46094"/>
                </a:lnTo>
                <a:cubicBezTo>
                  <a:pt x="48550" y="46092"/>
                  <a:pt x="48528" y="46090"/>
                  <a:pt x="48507" y="46086"/>
                </a:cubicBezTo>
                <a:cubicBezTo>
                  <a:pt x="48352" y="46074"/>
                  <a:pt x="48221" y="46038"/>
                  <a:pt x="48078" y="46026"/>
                </a:cubicBezTo>
                <a:cubicBezTo>
                  <a:pt x="47757" y="45979"/>
                  <a:pt x="47447" y="45919"/>
                  <a:pt x="47138" y="45884"/>
                </a:cubicBezTo>
                <a:cubicBezTo>
                  <a:pt x="44685" y="45467"/>
                  <a:pt x="42268" y="44883"/>
                  <a:pt x="39899" y="44133"/>
                </a:cubicBezTo>
                <a:cubicBezTo>
                  <a:pt x="38708" y="43764"/>
                  <a:pt x="37553" y="43347"/>
                  <a:pt x="36386" y="42895"/>
                </a:cubicBezTo>
                <a:cubicBezTo>
                  <a:pt x="36124" y="42800"/>
                  <a:pt x="35839" y="42693"/>
                  <a:pt x="35577" y="42574"/>
                </a:cubicBezTo>
                <a:cubicBezTo>
                  <a:pt x="35410" y="42514"/>
                  <a:pt x="35255" y="42443"/>
                  <a:pt x="35100" y="42383"/>
                </a:cubicBezTo>
                <a:lnTo>
                  <a:pt x="35100" y="42383"/>
                </a:lnTo>
                <a:cubicBezTo>
                  <a:pt x="35100" y="42383"/>
                  <a:pt x="35131" y="42396"/>
                  <a:pt x="35169" y="42413"/>
                </a:cubicBezTo>
                <a:lnTo>
                  <a:pt x="35169" y="42413"/>
                </a:lnTo>
                <a:cubicBezTo>
                  <a:pt x="35110" y="42388"/>
                  <a:pt x="35049" y="42367"/>
                  <a:pt x="34993" y="42335"/>
                </a:cubicBezTo>
                <a:cubicBezTo>
                  <a:pt x="34422" y="42097"/>
                  <a:pt x="33874" y="41847"/>
                  <a:pt x="33326" y="41573"/>
                </a:cubicBezTo>
                <a:cubicBezTo>
                  <a:pt x="31076" y="40502"/>
                  <a:pt x="28909" y="39299"/>
                  <a:pt x="26837" y="37930"/>
                </a:cubicBezTo>
                <a:cubicBezTo>
                  <a:pt x="25790" y="37240"/>
                  <a:pt x="24778" y="36525"/>
                  <a:pt x="23801" y="35787"/>
                </a:cubicBezTo>
                <a:lnTo>
                  <a:pt x="23764" y="35759"/>
                </a:lnTo>
                <a:lnTo>
                  <a:pt x="23764" y="35759"/>
                </a:lnTo>
                <a:cubicBezTo>
                  <a:pt x="23760" y="35757"/>
                  <a:pt x="23757" y="35754"/>
                  <a:pt x="23754" y="35751"/>
                </a:cubicBezTo>
                <a:cubicBezTo>
                  <a:pt x="23635" y="35668"/>
                  <a:pt x="23528" y="35573"/>
                  <a:pt x="23408" y="35489"/>
                </a:cubicBezTo>
                <a:cubicBezTo>
                  <a:pt x="23147" y="35275"/>
                  <a:pt x="22873" y="35061"/>
                  <a:pt x="22623" y="34846"/>
                </a:cubicBezTo>
                <a:cubicBezTo>
                  <a:pt x="22146" y="34465"/>
                  <a:pt x="21682" y="34061"/>
                  <a:pt x="21242" y="33656"/>
                </a:cubicBezTo>
                <a:cubicBezTo>
                  <a:pt x="19444" y="32060"/>
                  <a:pt x="17741" y="30334"/>
                  <a:pt x="16169" y="28512"/>
                </a:cubicBezTo>
                <a:cubicBezTo>
                  <a:pt x="15765" y="28048"/>
                  <a:pt x="15372" y="27572"/>
                  <a:pt x="14991" y="27096"/>
                </a:cubicBezTo>
                <a:cubicBezTo>
                  <a:pt x="14895" y="26988"/>
                  <a:pt x="14812" y="26869"/>
                  <a:pt x="14717" y="26762"/>
                </a:cubicBezTo>
                <a:cubicBezTo>
                  <a:pt x="14692" y="26721"/>
                  <a:pt x="14662" y="26680"/>
                  <a:pt x="14630" y="26647"/>
                </a:cubicBezTo>
                <a:lnTo>
                  <a:pt x="14630" y="26647"/>
                </a:lnTo>
                <a:cubicBezTo>
                  <a:pt x="14474" y="26434"/>
                  <a:pt x="14311" y="26229"/>
                  <a:pt x="14157" y="26024"/>
                </a:cubicBezTo>
                <a:cubicBezTo>
                  <a:pt x="13443" y="25060"/>
                  <a:pt x="12752" y="24059"/>
                  <a:pt x="12098" y="23047"/>
                </a:cubicBezTo>
                <a:cubicBezTo>
                  <a:pt x="10788" y="21023"/>
                  <a:pt x="9621" y="18904"/>
                  <a:pt x="8585" y="16737"/>
                </a:cubicBezTo>
                <a:cubicBezTo>
                  <a:pt x="8323" y="16189"/>
                  <a:pt x="8073" y="15618"/>
                  <a:pt x="7835" y="15058"/>
                </a:cubicBezTo>
                <a:cubicBezTo>
                  <a:pt x="7817" y="15029"/>
                  <a:pt x="7803" y="14994"/>
                  <a:pt x="7788" y="14958"/>
                </a:cubicBezTo>
                <a:lnTo>
                  <a:pt x="7788" y="14958"/>
                </a:lnTo>
                <a:cubicBezTo>
                  <a:pt x="7752" y="14853"/>
                  <a:pt x="7704" y="14749"/>
                  <a:pt x="7656" y="14653"/>
                </a:cubicBezTo>
                <a:cubicBezTo>
                  <a:pt x="7537" y="14368"/>
                  <a:pt x="7430" y="14082"/>
                  <a:pt x="7311" y="13808"/>
                </a:cubicBezTo>
                <a:cubicBezTo>
                  <a:pt x="6883" y="12689"/>
                  <a:pt x="6478" y="11546"/>
                  <a:pt x="6109" y="10391"/>
                </a:cubicBezTo>
                <a:cubicBezTo>
                  <a:pt x="5370" y="8105"/>
                  <a:pt x="4811" y="5748"/>
                  <a:pt x="4394" y="3366"/>
                </a:cubicBezTo>
                <a:cubicBezTo>
                  <a:pt x="4287" y="2759"/>
                  <a:pt x="4204" y="2164"/>
                  <a:pt x="4108" y="1557"/>
                </a:cubicBezTo>
                <a:cubicBezTo>
                  <a:pt x="4049" y="1068"/>
                  <a:pt x="3549" y="533"/>
                  <a:pt x="3144" y="295"/>
                </a:cubicBezTo>
                <a:cubicBezTo>
                  <a:pt x="2839" y="110"/>
                  <a:pt x="2436" y="1"/>
                  <a:pt x="2052"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7">
    <p:bg>
      <p:bgPr>
        <a:solidFill>
          <a:schemeClr val="dk1"/>
        </a:solidFill>
      </p:bgPr>
    </p:bg>
    <p:spTree>
      <p:nvGrpSpPr>
        <p:cNvPr id="371" name="Shape 371"/>
        <p:cNvGrpSpPr/>
        <p:nvPr/>
      </p:nvGrpSpPr>
      <p:grpSpPr>
        <a:xfrm>
          <a:off x="0" y="0"/>
          <a:ext cx="0" cy="0"/>
          <a:chOff x="0" y="0"/>
          <a:chExt cx="0" cy="0"/>
        </a:xfrm>
      </p:grpSpPr>
      <p:sp>
        <p:nvSpPr>
          <p:cNvPr id="372" name="Google Shape;372;p30"/>
          <p:cNvSpPr/>
          <p:nvPr/>
        </p:nvSpPr>
        <p:spPr>
          <a:xfrm>
            <a:off x="1528175" y="460410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p:nvPr/>
        </p:nvSpPr>
        <p:spPr>
          <a:xfrm>
            <a:off x="333575" y="439972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0"/>
          <p:cNvSpPr/>
          <p:nvPr/>
        </p:nvSpPr>
        <p:spPr>
          <a:xfrm>
            <a:off x="7076650" y="-54250"/>
            <a:ext cx="2133325" cy="1640325"/>
          </a:xfrm>
          <a:custGeom>
            <a:rect b="b" l="l" r="r" t="t"/>
            <a:pathLst>
              <a:path extrusionOk="0" h="65613" w="85333">
                <a:moveTo>
                  <a:pt x="6813" y="3793"/>
                </a:moveTo>
                <a:cubicBezTo>
                  <a:pt x="6771" y="3832"/>
                  <a:pt x="6723" y="3872"/>
                  <a:pt x="6670" y="3911"/>
                </a:cubicBezTo>
                <a:lnTo>
                  <a:pt x="6670" y="3911"/>
                </a:lnTo>
                <a:cubicBezTo>
                  <a:pt x="6699" y="3882"/>
                  <a:pt x="6736" y="3848"/>
                  <a:pt x="6775" y="3820"/>
                </a:cubicBezTo>
                <a:cubicBezTo>
                  <a:pt x="6788" y="3811"/>
                  <a:pt x="6801" y="3802"/>
                  <a:pt x="6813" y="3793"/>
                </a:cubicBezTo>
                <a:close/>
                <a:moveTo>
                  <a:pt x="5946" y="4661"/>
                </a:moveTo>
                <a:cubicBezTo>
                  <a:pt x="5893" y="4730"/>
                  <a:pt x="5836" y="4801"/>
                  <a:pt x="5787" y="4880"/>
                </a:cubicBezTo>
                <a:cubicBezTo>
                  <a:pt x="5783" y="4886"/>
                  <a:pt x="5779" y="4892"/>
                  <a:pt x="5775" y="4898"/>
                </a:cubicBezTo>
                <a:lnTo>
                  <a:pt x="5775" y="4898"/>
                </a:lnTo>
                <a:cubicBezTo>
                  <a:pt x="5781" y="4875"/>
                  <a:pt x="5807" y="4825"/>
                  <a:pt x="5846" y="4773"/>
                </a:cubicBezTo>
                <a:cubicBezTo>
                  <a:pt x="5879" y="4736"/>
                  <a:pt x="5912" y="4699"/>
                  <a:pt x="5946" y="4661"/>
                </a:cubicBezTo>
                <a:close/>
                <a:moveTo>
                  <a:pt x="4726" y="7519"/>
                </a:moveTo>
                <a:cubicBezTo>
                  <a:pt x="4726" y="7522"/>
                  <a:pt x="4726" y="7524"/>
                  <a:pt x="4725" y="7526"/>
                </a:cubicBezTo>
                <a:lnTo>
                  <a:pt x="4725" y="7526"/>
                </a:lnTo>
                <a:cubicBezTo>
                  <a:pt x="4726" y="7524"/>
                  <a:pt x="4726" y="7522"/>
                  <a:pt x="4726" y="7519"/>
                </a:cubicBezTo>
                <a:close/>
                <a:moveTo>
                  <a:pt x="4750" y="9613"/>
                </a:moveTo>
                <a:cubicBezTo>
                  <a:pt x="4751" y="9616"/>
                  <a:pt x="4751" y="9618"/>
                  <a:pt x="4751" y="9619"/>
                </a:cubicBezTo>
                <a:cubicBezTo>
                  <a:pt x="4751" y="9617"/>
                  <a:pt x="4750" y="9615"/>
                  <a:pt x="4750" y="9613"/>
                </a:cubicBezTo>
                <a:close/>
                <a:moveTo>
                  <a:pt x="5081" y="10730"/>
                </a:moveTo>
                <a:lnTo>
                  <a:pt x="5081" y="10730"/>
                </a:lnTo>
                <a:cubicBezTo>
                  <a:pt x="5077" y="10730"/>
                  <a:pt x="5106" y="10830"/>
                  <a:pt x="5143" y="10914"/>
                </a:cubicBezTo>
                <a:lnTo>
                  <a:pt x="5143" y="10914"/>
                </a:lnTo>
                <a:cubicBezTo>
                  <a:pt x="5101" y="10779"/>
                  <a:pt x="5083" y="10730"/>
                  <a:pt x="5081" y="10730"/>
                </a:cubicBezTo>
                <a:close/>
                <a:moveTo>
                  <a:pt x="5710" y="11892"/>
                </a:moveTo>
                <a:lnTo>
                  <a:pt x="5710" y="11892"/>
                </a:lnTo>
                <a:cubicBezTo>
                  <a:pt x="5703" y="11892"/>
                  <a:pt x="5778" y="12021"/>
                  <a:pt x="5846" y="12095"/>
                </a:cubicBezTo>
                <a:cubicBezTo>
                  <a:pt x="5847" y="12096"/>
                  <a:pt x="5848" y="12097"/>
                  <a:pt x="5848" y="12098"/>
                </a:cubicBezTo>
                <a:lnTo>
                  <a:pt x="5848" y="12098"/>
                </a:lnTo>
                <a:cubicBezTo>
                  <a:pt x="5753" y="11945"/>
                  <a:pt x="5714" y="11892"/>
                  <a:pt x="5710" y="11892"/>
                </a:cubicBezTo>
                <a:close/>
                <a:moveTo>
                  <a:pt x="6656" y="12916"/>
                </a:moveTo>
                <a:cubicBezTo>
                  <a:pt x="6662" y="12916"/>
                  <a:pt x="6738" y="12983"/>
                  <a:pt x="6796" y="13034"/>
                </a:cubicBezTo>
                <a:lnTo>
                  <a:pt x="6796" y="13034"/>
                </a:lnTo>
                <a:cubicBezTo>
                  <a:pt x="6716" y="12978"/>
                  <a:pt x="6644" y="12923"/>
                  <a:pt x="6656" y="12917"/>
                </a:cubicBezTo>
                <a:cubicBezTo>
                  <a:pt x="6656" y="12917"/>
                  <a:pt x="6656" y="12916"/>
                  <a:pt x="6656" y="12916"/>
                </a:cubicBezTo>
                <a:close/>
                <a:moveTo>
                  <a:pt x="79569" y="60718"/>
                </a:moveTo>
                <a:cubicBezTo>
                  <a:pt x="79632" y="60741"/>
                  <a:pt x="79700" y="60763"/>
                  <a:pt x="79751" y="60798"/>
                </a:cubicBezTo>
                <a:lnTo>
                  <a:pt x="79751" y="60798"/>
                </a:lnTo>
                <a:cubicBezTo>
                  <a:pt x="79723" y="60788"/>
                  <a:pt x="79694" y="60778"/>
                  <a:pt x="79665" y="60768"/>
                </a:cubicBezTo>
                <a:cubicBezTo>
                  <a:pt x="79627" y="60752"/>
                  <a:pt x="79595" y="60735"/>
                  <a:pt x="79569" y="60718"/>
                </a:cubicBezTo>
                <a:close/>
                <a:moveTo>
                  <a:pt x="81624" y="61284"/>
                </a:moveTo>
                <a:cubicBezTo>
                  <a:pt x="81595" y="61284"/>
                  <a:pt x="81643" y="61307"/>
                  <a:pt x="81714" y="61323"/>
                </a:cubicBezTo>
                <a:lnTo>
                  <a:pt x="81714" y="61323"/>
                </a:lnTo>
                <a:cubicBezTo>
                  <a:pt x="81770" y="61328"/>
                  <a:pt x="81826" y="61333"/>
                  <a:pt x="81879" y="61345"/>
                </a:cubicBezTo>
                <a:lnTo>
                  <a:pt x="81879" y="61345"/>
                </a:lnTo>
                <a:cubicBezTo>
                  <a:pt x="81722" y="61300"/>
                  <a:pt x="81647" y="61284"/>
                  <a:pt x="81624" y="61284"/>
                </a:cubicBezTo>
                <a:close/>
                <a:moveTo>
                  <a:pt x="5658" y="0"/>
                </a:moveTo>
                <a:cubicBezTo>
                  <a:pt x="5310" y="0"/>
                  <a:pt x="4963" y="92"/>
                  <a:pt x="4656" y="308"/>
                </a:cubicBezTo>
                <a:cubicBezTo>
                  <a:pt x="1357" y="2677"/>
                  <a:pt x="0" y="6678"/>
                  <a:pt x="655" y="10619"/>
                </a:cubicBezTo>
                <a:cubicBezTo>
                  <a:pt x="965" y="12464"/>
                  <a:pt x="1881" y="14250"/>
                  <a:pt x="3215" y="15584"/>
                </a:cubicBezTo>
                <a:cubicBezTo>
                  <a:pt x="4810" y="17179"/>
                  <a:pt x="6906" y="18156"/>
                  <a:pt x="9061" y="18727"/>
                </a:cubicBezTo>
                <a:cubicBezTo>
                  <a:pt x="11311" y="19299"/>
                  <a:pt x="13692" y="19513"/>
                  <a:pt x="16014" y="19596"/>
                </a:cubicBezTo>
                <a:cubicBezTo>
                  <a:pt x="16821" y="19631"/>
                  <a:pt x="17626" y="19647"/>
                  <a:pt x="18431" y="19647"/>
                </a:cubicBezTo>
                <a:cubicBezTo>
                  <a:pt x="20073" y="19647"/>
                  <a:pt x="21714" y="19581"/>
                  <a:pt x="23360" y="19477"/>
                </a:cubicBezTo>
                <a:cubicBezTo>
                  <a:pt x="28278" y="19179"/>
                  <a:pt x="33171" y="18572"/>
                  <a:pt x="38100" y="18441"/>
                </a:cubicBezTo>
                <a:cubicBezTo>
                  <a:pt x="38720" y="18423"/>
                  <a:pt x="39338" y="18413"/>
                  <a:pt x="39956" y="18413"/>
                </a:cubicBezTo>
                <a:cubicBezTo>
                  <a:pt x="41369" y="18413"/>
                  <a:pt x="42780" y="18467"/>
                  <a:pt x="44196" y="18608"/>
                </a:cubicBezTo>
                <a:cubicBezTo>
                  <a:pt x="44637" y="18644"/>
                  <a:pt x="45053" y="18691"/>
                  <a:pt x="45482" y="18739"/>
                </a:cubicBezTo>
                <a:cubicBezTo>
                  <a:pt x="45493" y="18739"/>
                  <a:pt x="45514" y="18741"/>
                  <a:pt x="45541" y="18744"/>
                </a:cubicBezTo>
                <a:lnTo>
                  <a:pt x="45541" y="18744"/>
                </a:lnTo>
                <a:cubicBezTo>
                  <a:pt x="45452" y="18730"/>
                  <a:pt x="45422" y="18725"/>
                  <a:pt x="45425" y="18725"/>
                </a:cubicBezTo>
                <a:cubicBezTo>
                  <a:pt x="45432" y="18725"/>
                  <a:pt x="45555" y="18742"/>
                  <a:pt x="45631" y="18754"/>
                </a:cubicBezTo>
                <a:lnTo>
                  <a:pt x="45631" y="18754"/>
                </a:lnTo>
                <a:cubicBezTo>
                  <a:pt x="45600" y="18750"/>
                  <a:pt x="45568" y="18746"/>
                  <a:pt x="45541" y="18744"/>
                </a:cubicBezTo>
                <a:lnTo>
                  <a:pt x="45541" y="18744"/>
                </a:lnTo>
                <a:cubicBezTo>
                  <a:pt x="45556" y="18746"/>
                  <a:pt x="45572" y="18748"/>
                  <a:pt x="45589" y="18751"/>
                </a:cubicBezTo>
                <a:cubicBezTo>
                  <a:pt x="45628" y="18756"/>
                  <a:pt x="45659" y="18759"/>
                  <a:pt x="45682" y="18762"/>
                </a:cubicBezTo>
                <a:lnTo>
                  <a:pt x="45682" y="18762"/>
                </a:lnTo>
                <a:cubicBezTo>
                  <a:pt x="45672" y="18760"/>
                  <a:pt x="45653" y="18757"/>
                  <a:pt x="45631" y="18754"/>
                </a:cubicBezTo>
                <a:lnTo>
                  <a:pt x="45631" y="18754"/>
                </a:lnTo>
                <a:cubicBezTo>
                  <a:pt x="45694" y="18761"/>
                  <a:pt x="45750" y="18769"/>
                  <a:pt x="45745" y="18769"/>
                </a:cubicBezTo>
                <a:cubicBezTo>
                  <a:pt x="45742" y="18769"/>
                  <a:pt x="45724" y="18767"/>
                  <a:pt x="45682" y="18762"/>
                </a:cubicBezTo>
                <a:lnTo>
                  <a:pt x="45682" y="18762"/>
                </a:lnTo>
                <a:cubicBezTo>
                  <a:pt x="45683" y="18762"/>
                  <a:pt x="45684" y="18763"/>
                  <a:pt x="45684" y="18763"/>
                </a:cubicBezTo>
                <a:cubicBezTo>
                  <a:pt x="45946" y="18798"/>
                  <a:pt x="46196" y="18846"/>
                  <a:pt x="46446" y="18882"/>
                </a:cubicBezTo>
                <a:cubicBezTo>
                  <a:pt x="47387" y="19037"/>
                  <a:pt x="48304" y="19227"/>
                  <a:pt x="49233" y="19453"/>
                </a:cubicBezTo>
                <a:cubicBezTo>
                  <a:pt x="50114" y="19656"/>
                  <a:pt x="50971" y="19918"/>
                  <a:pt x="51816" y="20180"/>
                </a:cubicBezTo>
                <a:cubicBezTo>
                  <a:pt x="52233" y="20311"/>
                  <a:pt x="52673" y="20465"/>
                  <a:pt x="53090" y="20620"/>
                </a:cubicBezTo>
                <a:cubicBezTo>
                  <a:pt x="53304" y="20715"/>
                  <a:pt x="53519" y="20787"/>
                  <a:pt x="53721" y="20882"/>
                </a:cubicBezTo>
                <a:cubicBezTo>
                  <a:pt x="53769" y="20896"/>
                  <a:pt x="53813" y="20913"/>
                  <a:pt x="53858" y="20931"/>
                </a:cubicBezTo>
                <a:lnTo>
                  <a:pt x="53858" y="20931"/>
                </a:lnTo>
                <a:cubicBezTo>
                  <a:pt x="53929" y="20959"/>
                  <a:pt x="54002" y="20988"/>
                  <a:pt x="54043" y="21001"/>
                </a:cubicBezTo>
                <a:cubicBezTo>
                  <a:pt x="55637" y="21711"/>
                  <a:pt x="57140" y="22580"/>
                  <a:pt x="58541" y="23608"/>
                </a:cubicBezTo>
                <a:lnTo>
                  <a:pt x="58541" y="23608"/>
                </a:lnTo>
                <a:cubicBezTo>
                  <a:pt x="58565" y="23632"/>
                  <a:pt x="58590" y="23653"/>
                  <a:pt x="58616" y="23673"/>
                </a:cubicBezTo>
                <a:lnTo>
                  <a:pt x="58616" y="23673"/>
                </a:lnTo>
                <a:cubicBezTo>
                  <a:pt x="58600" y="23658"/>
                  <a:pt x="58581" y="23642"/>
                  <a:pt x="58562" y="23623"/>
                </a:cubicBezTo>
                <a:lnTo>
                  <a:pt x="58562" y="23623"/>
                </a:lnTo>
                <a:cubicBezTo>
                  <a:pt x="58587" y="23642"/>
                  <a:pt x="58613" y="23661"/>
                  <a:pt x="58638" y="23680"/>
                </a:cubicBezTo>
                <a:cubicBezTo>
                  <a:pt x="58675" y="23706"/>
                  <a:pt x="58713" y="23740"/>
                  <a:pt x="58737" y="23763"/>
                </a:cubicBezTo>
                <a:lnTo>
                  <a:pt x="58737" y="23763"/>
                </a:lnTo>
                <a:cubicBezTo>
                  <a:pt x="58698" y="23734"/>
                  <a:pt x="58657" y="23705"/>
                  <a:pt x="58616" y="23673"/>
                </a:cubicBezTo>
                <a:lnTo>
                  <a:pt x="58616" y="23673"/>
                </a:lnTo>
                <a:cubicBezTo>
                  <a:pt x="58714" y="23762"/>
                  <a:pt x="58754" y="23792"/>
                  <a:pt x="58760" y="23792"/>
                </a:cubicBezTo>
                <a:cubicBezTo>
                  <a:pt x="58763" y="23792"/>
                  <a:pt x="58754" y="23780"/>
                  <a:pt x="58737" y="23763"/>
                </a:cubicBezTo>
                <a:lnTo>
                  <a:pt x="58737" y="23763"/>
                </a:lnTo>
                <a:cubicBezTo>
                  <a:pt x="58752" y="23775"/>
                  <a:pt x="58767" y="23787"/>
                  <a:pt x="58781" y="23799"/>
                </a:cubicBezTo>
                <a:cubicBezTo>
                  <a:pt x="58948" y="23930"/>
                  <a:pt x="59103" y="24049"/>
                  <a:pt x="59258" y="24180"/>
                </a:cubicBezTo>
                <a:cubicBezTo>
                  <a:pt x="59603" y="24478"/>
                  <a:pt x="59936" y="24775"/>
                  <a:pt x="60258" y="25109"/>
                </a:cubicBezTo>
                <a:cubicBezTo>
                  <a:pt x="60567" y="25406"/>
                  <a:pt x="60853" y="25728"/>
                  <a:pt x="61139" y="26049"/>
                </a:cubicBezTo>
                <a:cubicBezTo>
                  <a:pt x="61282" y="26204"/>
                  <a:pt x="61436" y="26383"/>
                  <a:pt x="61567" y="26561"/>
                </a:cubicBezTo>
                <a:cubicBezTo>
                  <a:pt x="61627" y="26621"/>
                  <a:pt x="61675" y="26704"/>
                  <a:pt x="61722" y="26764"/>
                </a:cubicBezTo>
                <a:cubicBezTo>
                  <a:pt x="61572" y="26593"/>
                  <a:pt x="61519" y="26533"/>
                  <a:pt x="61517" y="26533"/>
                </a:cubicBezTo>
                <a:lnTo>
                  <a:pt x="61517" y="26533"/>
                </a:lnTo>
                <a:cubicBezTo>
                  <a:pt x="61514" y="26533"/>
                  <a:pt x="61703" y="26757"/>
                  <a:pt x="61758" y="26835"/>
                </a:cubicBezTo>
                <a:cubicBezTo>
                  <a:pt x="62341" y="27621"/>
                  <a:pt x="62853" y="28442"/>
                  <a:pt x="63282" y="29300"/>
                </a:cubicBezTo>
                <a:cubicBezTo>
                  <a:pt x="63401" y="29526"/>
                  <a:pt x="63508" y="29752"/>
                  <a:pt x="63603" y="29978"/>
                </a:cubicBezTo>
                <a:lnTo>
                  <a:pt x="63763" y="30329"/>
                </a:lnTo>
                <a:lnTo>
                  <a:pt x="63763" y="30329"/>
                </a:lnTo>
                <a:cubicBezTo>
                  <a:pt x="63765" y="30334"/>
                  <a:pt x="63767" y="30341"/>
                  <a:pt x="63770" y="30347"/>
                </a:cubicBezTo>
                <a:cubicBezTo>
                  <a:pt x="63984" y="30883"/>
                  <a:pt x="64187" y="31419"/>
                  <a:pt x="64365" y="31967"/>
                </a:cubicBezTo>
                <a:cubicBezTo>
                  <a:pt x="65056" y="34015"/>
                  <a:pt x="65473" y="36170"/>
                  <a:pt x="65782" y="38313"/>
                </a:cubicBezTo>
                <a:cubicBezTo>
                  <a:pt x="65801" y="38511"/>
                  <a:pt x="65835" y="38710"/>
                  <a:pt x="65866" y="38908"/>
                </a:cubicBezTo>
                <a:lnTo>
                  <a:pt x="65866" y="38908"/>
                </a:lnTo>
                <a:cubicBezTo>
                  <a:pt x="65883" y="39048"/>
                  <a:pt x="65918" y="39342"/>
                  <a:pt x="65925" y="39408"/>
                </a:cubicBezTo>
                <a:cubicBezTo>
                  <a:pt x="66008" y="39956"/>
                  <a:pt x="66068" y="40503"/>
                  <a:pt x="66127" y="41063"/>
                </a:cubicBezTo>
                <a:cubicBezTo>
                  <a:pt x="66258" y="42206"/>
                  <a:pt x="66378" y="43373"/>
                  <a:pt x="66520" y="44516"/>
                </a:cubicBezTo>
                <a:cubicBezTo>
                  <a:pt x="67104" y="49112"/>
                  <a:pt x="67913" y="53874"/>
                  <a:pt x="70390" y="57875"/>
                </a:cubicBezTo>
                <a:cubicBezTo>
                  <a:pt x="72557" y="61363"/>
                  <a:pt x="75974" y="64399"/>
                  <a:pt x="80058" y="65304"/>
                </a:cubicBezTo>
                <a:cubicBezTo>
                  <a:pt x="80921" y="65497"/>
                  <a:pt x="81828" y="65612"/>
                  <a:pt x="82719" y="65612"/>
                </a:cubicBezTo>
                <a:cubicBezTo>
                  <a:pt x="82873" y="65612"/>
                  <a:pt x="83025" y="65609"/>
                  <a:pt x="83177" y="65602"/>
                </a:cubicBezTo>
                <a:cubicBezTo>
                  <a:pt x="84285" y="65554"/>
                  <a:pt x="85332" y="64661"/>
                  <a:pt x="85297" y="63483"/>
                </a:cubicBezTo>
                <a:cubicBezTo>
                  <a:pt x="85250" y="62411"/>
                  <a:pt x="84406" y="61374"/>
                  <a:pt x="83254" y="61374"/>
                </a:cubicBezTo>
                <a:cubicBezTo>
                  <a:pt x="83229" y="61374"/>
                  <a:pt x="83203" y="61374"/>
                  <a:pt x="83177" y="61375"/>
                </a:cubicBezTo>
                <a:cubicBezTo>
                  <a:pt x="83022" y="61379"/>
                  <a:pt x="82870" y="61382"/>
                  <a:pt x="82720" y="61382"/>
                </a:cubicBezTo>
                <a:cubicBezTo>
                  <a:pt x="82438" y="61382"/>
                  <a:pt x="82160" y="61372"/>
                  <a:pt x="81879" y="61345"/>
                </a:cubicBezTo>
                <a:lnTo>
                  <a:pt x="81879" y="61345"/>
                </a:lnTo>
                <a:cubicBezTo>
                  <a:pt x="81879" y="61345"/>
                  <a:pt x="81879" y="61345"/>
                  <a:pt x="81879" y="61345"/>
                </a:cubicBezTo>
                <a:lnTo>
                  <a:pt x="81879" y="61345"/>
                </a:lnTo>
                <a:cubicBezTo>
                  <a:pt x="81879" y="61345"/>
                  <a:pt x="81879" y="61345"/>
                  <a:pt x="81879" y="61345"/>
                </a:cubicBezTo>
                <a:lnTo>
                  <a:pt x="81879" y="61345"/>
                </a:lnTo>
                <a:cubicBezTo>
                  <a:pt x="81859" y="61343"/>
                  <a:pt x="81840" y="61341"/>
                  <a:pt x="81820" y="61339"/>
                </a:cubicBezTo>
                <a:cubicBezTo>
                  <a:pt x="81783" y="61337"/>
                  <a:pt x="81746" y="61331"/>
                  <a:pt x="81714" y="61323"/>
                </a:cubicBezTo>
                <a:lnTo>
                  <a:pt x="81714" y="61323"/>
                </a:lnTo>
                <a:cubicBezTo>
                  <a:pt x="81686" y="61321"/>
                  <a:pt x="81658" y="61319"/>
                  <a:pt x="81629" y="61316"/>
                </a:cubicBezTo>
                <a:cubicBezTo>
                  <a:pt x="81391" y="61268"/>
                  <a:pt x="81165" y="61220"/>
                  <a:pt x="80951" y="61161"/>
                </a:cubicBezTo>
                <a:cubicBezTo>
                  <a:pt x="80541" y="61072"/>
                  <a:pt x="80142" y="60932"/>
                  <a:pt x="79752" y="60798"/>
                </a:cubicBezTo>
                <a:lnTo>
                  <a:pt x="79752" y="60798"/>
                </a:lnTo>
                <a:cubicBezTo>
                  <a:pt x="79755" y="60800"/>
                  <a:pt x="79758" y="60802"/>
                  <a:pt x="79760" y="60804"/>
                </a:cubicBezTo>
                <a:cubicBezTo>
                  <a:pt x="79757" y="60802"/>
                  <a:pt x="79754" y="60800"/>
                  <a:pt x="79751" y="60798"/>
                </a:cubicBezTo>
                <a:lnTo>
                  <a:pt x="79751" y="60798"/>
                </a:lnTo>
                <a:cubicBezTo>
                  <a:pt x="79752" y="60798"/>
                  <a:pt x="79752" y="60798"/>
                  <a:pt x="79752" y="60798"/>
                </a:cubicBezTo>
                <a:lnTo>
                  <a:pt x="79752" y="60798"/>
                </a:lnTo>
                <a:cubicBezTo>
                  <a:pt x="79604" y="60690"/>
                  <a:pt x="79530" y="60653"/>
                  <a:pt x="79509" y="60653"/>
                </a:cubicBezTo>
                <a:cubicBezTo>
                  <a:pt x="79490" y="60653"/>
                  <a:pt x="79515" y="60684"/>
                  <a:pt x="79569" y="60718"/>
                </a:cubicBezTo>
                <a:lnTo>
                  <a:pt x="79569" y="60718"/>
                </a:lnTo>
                <a:cubicBezTo>
                  <a:pt x="79530" y="60704"/>
                  <a:pt x="79493" y="60690"/>
                  <a:pt x="79462" y="60673"/>
                </a:cubicBezTo>
                <a:cubicBezTo>
                  <a:pt x="79248" y="60565"/>
                  <a:pt x="79022" y="60470"/>
                  <a:pt x="78820" y="60363"/>
                </a:cubicBezTo>
                <a:cubicBezTo>
                  <a:pt x="78415" y="60137"/>
                  <a:pt x="78034" y="59899"/>
                  <a:pt x="77653" y="59649"/>
                </a:cubicBezTo>
                <a:cubicBezTo>
                  <a:pt x="77569" y="59589"/>
                  <a:pt x="77474" y="59530"/>
                  <a:pt x="77391" y="59458"/>
                </a:cubicBezTo>
                <a:cubicBezTo>
                  <a:pt x="77357" y="59433"/>
                  <a:pt x="77191" y="59281"/>
                  <a:pt x="77187" y="59281"/>
                </a:cubicBezTo>
                <a:lnTo>
                  <a:pt x="77187" y="59281"/>
                </a:lnTo>
                <a:cubicBezTo>
                  <a:pt x="77186" y="59281"/>
                  <a:pt x="77211" y="59306"/>
                  <a:pt x="77284" y="59375"/>
                </a:cubicBezTo>
                <a:cubicBezTo>
                  <a:pt x="77365" y="59446"/>
                  <a:pt x="77393" y="59471"/>
                  <a:pt x="77391" y="59471"/>
                </a:cubicBezTo>
                <a:cubicBezTo>
                  <a:pt x="77387" y="59471"/>
                  <a:pt x="77217" y="59329"/>
                  <a:pt x="77200" y="59303"/>
                </a:cubicBezTo>
                <a:cubicBezTo>
                  <a:pt x="77093" y="59220"/>
                  <a:pt x="76986" y="59137"/>
                  <a:pt x="76903" y="59053"/>
                </a:cubicBezTo>
                <a:cubicBezTo>
                  <a:pt x="76188" y="58422"/>
                  <a:pt x="75510" y="57744"/>
                  <a:pt x="74914" y="56994"/>
                </a:cubicBezTo>
                <a:cubicBezTo>
                  <a:pt x="74867" y="56936"/>
                  <a:pt x="74843" y="56898"/>
                  <a:pt x="74834" y="56875"/>
                </a:cubicBezTo>
                <a:lnTo>
                  <a:pt x="74834" y="56875"/>
                </a:lnTo>
                <a:cubicBezTo>
                  <a:pt x="74890" y="56939"/>
                  <a:pt x="74962" y="57014"/>
                  <a:pt x="74962" y="57053"/>
                </a:cubicBezTo>
                <a:cubicBezTo>
                  <a:pt x="74962" y="56945"/>
                  <a:pt x="74866" y="56850"/>
                  <a:pt x="74838" y="56850"/>
                </a:cubicBezTo>
                <a:cubicBezTo>
                  <a:pt x="74830" y="56850"/>
                  <a:pt x="74827" y="56858"/>
                  <a:pt x="74834" y="56875"/>
                </a:cubicBezTo>
                <a:lnTo>
                  <a:pt x="74834" y="56875"/>
                </a:lnTo>
                <a:cubicBezTo>
                  <a:pt x="74805" y="56842"/>
                  <a:pt x="74780" y="56812"/>
                  <a:pt x="74771" y="56791"/>
                </a:cubicBezTo>
                <a:cubicBezTo>
                  <a:pt x="74640" y="56613"/>
                  <a:pt x="74521" y="56434"/>
                  <a:pt x="74379" y="56244"/>
                </a:cubicBezTo>
                <a:cubicBezTo>
                  <a:pt x="74117" y="55839"/>
                  <a:pt x="73867" y="55422"/>
                  <a:pt x="73628" y="54993"/>
                </a:cubicBezTo>
                <a:cubicBezTo>
                  <a:pt x="73390" y="54553"/>
                  <a:pt x="73176" y="54124"/>
                  <a:pt x="72985" y="53684"/>
                </a:cubicBezTo>
                <a:cubicBezTo>
                  <a:pt x="72931" y="53575"/>
                  <a:pt x="72887" y="53467"/>
                  <a:pt x="72834" y="53358"/>
                </a:cubicBezTo>
                <a:lnTo>
                  <a:pt x="72834" y="53358"/>
                </a:lnTo>
                <a:cubicBezTo>
                  <a:pt x="72818" y="53313"/>
                  <a:pt x="72803" y="53274"/>
                  <a:pt x="72795" y="53255"/>
                </a:cubicBezTo>
                <a:cubicBezTo>
                  <a:pt x="72688" y="52981"/>
                  <a:pt x="72581" y="52707"/>
                  <a:pt x="72497" y="52445"/>
                </a:cubicBezTo>
                <a:cubicBezTo>
                  <a:pt x="71759" y="50374"/>
                  <a:pt x="71319" y="48207"/>
                  <a:pt x="70973" y="46052"/>
                </a:cubicBezTo>
                <a:cubicBezTo>
                  <a:pt x="70931" y="45797"/>
                  <a:pt x="70898" y="45533"/>
                  <a:pt x="70866" y="45276"/>
                </a:cubicBezTo>
                <a:lnTo>
                  <a:pt x="70866" y="45276"/>
                </a:lnTo>
                <a:cubicBezTo>
                  <a:pt x="70866" y="45277"/>
                  <a:pt x="70866" y="45277"/>
                  <a:pt x="70866" y="45278"/>
                </a:cubicBezTo>
                <a:cubicBezTo>
                  <a:pt x="70866" y="45277"/>
                  <a:pt x="70866" y="45276"/>
                  <a:pt x="70866" y="45276"/>
                </a:cubicBezTo>
                <a:lnTo>
                  <a:pt x="70866" y="45276"/>
                </a:lnTo>
                <a:cubicBezTo>
                  <a:pt x="70866" y="45276"/>
                  <a:pt x="70866" y="45276"/>
                  <a:pt x="70866" y="45276"/>
                </a:cubicBezTo>
                <a:lnTo>
                  <a:pt x="70866" y="45276"/>
                </a:lnTo>
                <a:cubicBezTo>
                  <a:pt x="70865" y="45267"/>
                  <a:pt x="70863" y="45257"/>
                  <a:pt x="70862" y="45248"/>
                </a:cubicBezTo>
                <a:lnTo>
                  <a:pt x="70862" y="45248"/>
                </a:lnTo>
                <a:cubicBezTo>
                  <a:pt x="70863" y="45257"/>
                  <a:pt x="70865" y="45266"/>
                  <a:pt x="70866" y="45276"/>
                </a:cubicBezTo>
                <a:lnTo>
                  <a:pt x="70866" y="45276"/>
                </a:lnTo>
                <a:cubicBezTo>
                  <a:pt x="70862" y="45244"/>
                  <a:pt x="70858" y="45213"/>
                  <a:pt x="70854" y="45183"/>
                </a:cubicBezTo>
                <a:cubicBezTo>
                  <a:pt x="70852" y="45160"/>
                  <a:pt x="70848" y="45130"/>
                  <a:pt x="70844" y="45099"/>
                </a:cubicBezTo>
                <a:lnTo>
                  <a:pt x="70844" y="45099"/>
                </a:lnTo>
                <a:cubicBezTo>
                  <a:pt x="70832" y="44998"/>
                  <a:pt x="70822" y="44900"/>
                  <a:pt x="70807" y="44802"/>
                </a:cubicBezTo>
                <a:cubicBezTo>
                  <a:pt x="70735" y="44242"/>
                  <a:pt x="70676" y="43694"/>
                  <a:pt x="70616" y="43147"/>
                </a:cubicBezTo>
                <a:cubicBezTo>
                  <a:pt x="70485" y="42039"/>
                  <a:pt x="70366" y="40932"/>
                  <a:pt x="70235" y="39825"/>
                </a:cubicBezTo>
                <a:cubicBezTo>
                  <a:pt x="69961" y="37575"/>
                  <a:pt x="69652" y="35336"/>
                  <a:pt x="69116" y="33134"/>
                </a:cubicBezTo>
                <a:cubicBezTo>
                  <a:pt x="68128" y="29038"/>
                  <a:pt x="66306" y="25168"/>
                  <a:pt x="63306" y="22156"/>
                </a:cubicBezTo>
                <a:cubicBezTo>
                  <a:pt x="57972" y="16774"/>
                  <a:pt x="50149" y="14643"/>
                  <a:pt x="42767" y="14191"/>
                </a:cubicBezTo>
                <a:cubicBezTo>
                  <a:pt x="41706" y="14127"/>
                  <a:pt x="40646" y="14099"/>
                  <a:pt x="39587" y="14099"/>
                </a:cubicBezTo>
                <a:cubicBezTo>
                  <a:pt x="32488" y="14099"/>
                  <a:pt x="25421" y="15345"/>
                  <a:pt x="18317" y="15345"/>
                </a:cubicBezTo>
                <a:cubicBezTo>
                  <a:pt x="17177" y="15345"/>
                  <a:pt x="16037" y="15313"/>
                  <a:pt x="14895" y="15238"/>
                </a:cubicBezTo>
                <a:cubicBezTo>
                  <a:pt x="14335" y="15203"/>
                  <a:pt x="13764" y="15143"/>
                  <a:pt x="13180" y="15084"/>
                </a:cubicBezTo>
                <a:lnTo>
                  <a:pt x="12479" y="15006"/>
                </a:lnTo>
                <a:lnTo>
                  <a:pt x="12479" y="15006"/>
                </a:lnTo>
                <a:cubicBezTo>
                  <a:pt x="12468" y="15004"/>
                  <a:pt x="12455" y="15002"/>
                  <a:pt x="12442" y="15000"/>
                </a:cubicBezTo>
                <a:cubicBezTo>
                  <a:pt x="12311" y="14988"/>
                  <a:pt x="12156" y="14953"/>
                  <a:pt x="12025" y="14941"/>
                </a:cubicBezTo>
                <a:cubicBezTo>
                  <a:pt x="11061" y="14786"/>
                  <a:pt x="10109" y="14572"/>
                  <a:pt x="9180" y="14250"/>
                </a:cubicBezTo>
                <a:cubicBezTo>
                  <a:pt x="8954" y="14179"/>
                  <a:pt x="8751" y="14107"/>
                  <a:pt x="8525" y="14012"/>
                </a:cubicBezTo>
                <a:cubicBezTo>
                  <a:pt x="8442" y="13976"/>
                  <a:pt x="8358" y="13941"/>
                  <a:pt x="8275" y="13893"/>
                </a:cubicBezTo>
                <a:cubicBezTo>
                  <a:pt x="7823" y="13691"/>
                  <a:pt x="7382" y="13441"/>
                  <a:pt x="6977" y="13155"/>
                </a:cubicBezTo>
                <a:cubicBezTo>
                  <a:pt x="6966" y="13149"/>
                  <a:pt x="6891" y="13100"/>
                  <a:pt x="6815" y="13048"/>
                </a:cubicBezTo>
                <a:lnTo>
                  <a:pt x="6815" y="13048"/>
                </a:lnTo>
                <a:cubicBezTo>
                  <a:pt x="6799" y="13032"/>
                  <a:pt x="6778" y="13013"/>
                  <a:pt x="6751" y="12988"/>
                </a:cubicBezTo>
                <a:cubicBezTo>
                  <a:pt x="6572" y="12845"/>
                  <a:pt x="6418" y="12691"/>
                  <a:pt x="6251" y="12524"/>
                </a:cubicBezTo>
                <a:cubicBezTo>
                  <a:pt x="6121" y="12394"/>
                  <a:pt x="5979" y="12252"/>
                  <a:pt x="5848" y="12098"/>
                </a:cubicBezTo>
                <a:lnTo>
                  <a:pt x="5848" y="12098"/>
                </a:lnTo>
                <a:cubicBezTo>
                  <a:pt x="5866" y="12125"/>
                  <a:pt x="5885" y="12156"/>
                  <a:pt x="5906" y="12190"/>
                </a:cubicBezTo>
                <a:cubicBezTo>
                  <a:pt x="5846" y="12095"/>
                  <a:pt x="5775" y="12012"/>
                  <a:pt x="5715" y="11917"/>
                </a:cubicBezTo>
                <a:cubicBezTo>
                  <a:pt x="5501" y="11619"/>
                  <a:pt x="5322" y="11298"/>
                  <a:pt x="5167" y="10964"/>
                </a:cubicBezTo>
                <a:cubicBezTo>
                  <a:pt x="5159" y="10949"/>
                  <a:pt x="5151" y="10932"/>
                  <a:pt x="5143" y="10914"/>
                </a:cubicBezTo>
                <a:lnTo>
                  <a:pt x="5143" y="10914"/>
                </a:lnTo>
                <a:cubicBezTo>
                  <a:pt x="5152" y="10941"/>
                  <a:pt x="5161" y="10973"/>
                  <a:pt x="5172" y="11008"/>
                </a:cubicBezTo>
                <a:lnTo>
                  <a:pt x="5172" y="11008"/>
                </a:lnTo>
                <a:cubicBezTo>
                  <a:pt x="5153" y="10962"/>
                  <a:pt x="5128" y="10918"/>
                  <a:pt x="5120" y="10869"/>
                </a:cubicBezTo>
                <a:cubicBezTo>
                  <a:pt x="5048" y="10655"/>
                  <a:pt x="4965" y="10452"/>
                  <a:pt x="4906" y="10238"/>
                </a:cubicBezTo>
                <a:lnTo>
                  <a:pt x="4775" y="9702"/>
                </a:lnTo>
                <a:cubicBezTo>
                  <a:pt x="4765" y="9658"/>
                  <a:pt x="4755" y="9612"/>
                  <a:pt x="4746" y="9567"/>
                </a:cubicBezTo>
                <a:lnTo>
                  <a:pt x="4746" y="9567"/>
                </a:lnTo>
                <a:cubicBezTo>
                  <a:pt x="4711" y="9179"/>
                  <a:pt x="4667" y="8791"/>
                  <a:pt x="4667" y="8392"/>
                </a:cubicBezTo>
                <a:cubicBezTo>
                  <a:pt x="4667" y="8214"/>
                  <a:pt x="4691" y="8023"/>
                  <a:pt x="4703" y="7845"/>
                </a:cubicBezTo>
                <a:cubicBezTo>
                  <a:pt x="4708" y="7804"/>
                  <a:pt x="4711" y="7761"/>
                  <a:pt x="4713" y="7717"/>
                </a:cubicBezTo>
                <a:lnTo>
                  <a:pt x="4713" y="7717"/>
                </a:lnTo>
                <a:cubicBezTo>
                  <a:pt x="4824" y="7345"/>
                  <a:pt x="4849" y="6941"/>
                  <a:pt x="4965" y="6559"/>
                </a:cubicBezTo>
                <a:cubicBezTo>
                  <a:pt x="5025" y="6380"/>
                  <a:pt x="5072" y="6202"/>
                  <a:pt x="5144" y="6035"/>
                </a:cubicBezTo>
                <a:cubicBezTo>
                  <a:pt x="5160" y="5991"/>
                  <a:pt x="5189" y="5936"/>
                  <a:pt x="5214" y="5892"/>
                </a:cubicBezTo>
                <a:lnTo>
                  <a:pt x="5214" y="5892"/>
                </a:lnTo>
                <a:cubicBezTo>
                  <a:pt x="5206" y="5908"/>
                  <a:pt x="5199" y="5924"/>
                  <a:pt x="5191" y="5940"/>
                </a:cubicBezTo>
                <a:cubicBezTo>
                  <a:pt x="5167" y="5999"/>
                  <a:pt x="5132" y="6071"/>
                  <a:pt x="5108" y="6130"/>
                </a:cubicBezTo>
                <a:cubicBezTo>
                  <a:pt x="5237" y="5892"/>
                  <a:pt x="5272" y="5814"/>
                  <a:pt x="5265" y="5814"/>
                </a:cubicBezTo>
                <a:lnTo>
                  <a:pt x="5265" y="5814"/>
                </a:lnTo>
                <a:cubicBezTo>
                  <a:pt x="5261" y="5814"/>
                  <a:pt x="5239" y="5847"/>
                  <a:pt x="5214" y="5892"/>
                </a:cubicBezTo>
                <a:lnTo>
                  <a:pt x="5214" y="5892"/>
                </a:lnTo>
                <a:cubicBezTo>
                  <a:pt x="5373" y="5557"/>
                  <a:pt x="5564" y="5222"/>
                  <a:pt x="5775" y="4898"/>
                </a:cubicBezTo>
                <a:lnTo>
                  <a:pt x="5775" y="4898"/>
                </a:lnTo>
                <a:cubicBezTo>
                  <a:pt x="5773" y="4906"/>
                  <a:pt x="5774" y="4910"/>
                  <a:pt x="5777" y="4910"/>
                </a:cubicBezTo>
                <a:cubicBezTo>
                  <a:pt x="5790" y="4910"/>
                  <a:pt x="5846" y="4841"/>
                  <a:pt x="5965" y="4638"/>
                </a:cubicBezTo>
                <a:lnTo>
                  <a:pt x="5965" y="4638"/>
                </a:lnTo>
                <a:cubicBezTo>
                  <a:pt x="5959" y="4646"/>
                  <a:pt x="5952" y="4653"/>
                  <a:pt x="5946" y="4661"/>
                </a:cubicBezTo>
                <a:lnTo>
                  <a:pt x="5946" y="4661"/>
                </a:lnTo>
                <a:cubicBezTo>
                  <a:pt x="5956" y="4647"/>
                  <a:pt x="5967" y="4632"/>
                  <a:pt x="5977" y="4618"/>
                </a:cubicBezTo>
                <a:lnTo>
                  <a:pt x="5977" y="4618"/>
                </a:lnTo>
                <a:cubicBezTo>
                  <a:pt x="5973" y="4625"/>
                  <a:pt x="5969" y="4632"/>
                  <a:pt x="5965" y="4638"/>
                </a:cubicBezTo>
                <a:lnTo>
                  <a:pt x="5965" y="4638"/>
                </a:lnTo>
                <a:cubicBezTo>
                  <a:pt x="6045" y="4547"/>
                  <a:pt x="6124" y="4451"/>
                  <a:pt x="6203" y="4356"/>
                </a:cubicBezTo>
                <a:cubicBezTo>
                  <a:pt x="6334" y="4213"/>
                  <a:pt x="6489" y="4082"/>
                  <a:pt x="6632" y="3939"/>
                </a:cubicBezTo>
                <a:cubicBezTo>
                  <a:pt x="6645" y="3930"/>
                  <a:pt x="6658" y="3921"/>
                  <a:pt x="6670" y="3911"/>
                </a:cubicBezTo>
                <a:lnTo>
                  <a:pt x="6670" y="3911"/>
                </a:lnTo>
                <a:cubicBezTo>
                  <a:pt x="6628" y="3955"/>
                  <a:pt x="6602" y="3992"/>
                  <a:pt x="6611" y="3992"/>
                </a:cubicBezTo>
                <a:cubicBezTo>
                  <a:pt x="6621" y="3992"/>
                  <a:pt x="6682" y="3939"/>
                  <a:pt x="6825" y="3784"/>
                </a:cubicBezTo>
                <a:lnTo>
                  <a:pt x="6825" y="3784"/>
                </a:lnTo>
                <a:cubicBezTo>
                  <a:pt x="6821" y="3787"/>
                  <a:pt x="6817" y="3790"/>
                  <a:pt x="6813" y="3793"/>
                </a:cubicBezTo>
                <a:lnTo>
                  <a:pt x="6813" y="3793"/>
                </a:lnTo>
                <a:cubicBezTo>
                  <a:pt x="6825" y="3782"/>
                  <a:pt x="6836" y="3771"/>
                  <a:pt x="6846" y="3761"/>
                </a:cubicBezTo>
                <a:lnTo>
                  <a:pt x="6846" y="3761"/>
                </a:lnTo>
                <a:cubicBezTo>
                  <a:pt x="6839" y="3769"/>
                  <a:pt x="6832" y="3776"/>
                  <a:pt x="6825" y="3784"/>
                </a:cubicBezTo>
                <a:lnTo>
                  <a:pt x="6825" y="3784"/>
                </a:lnTo>
                <a:cubicBezTo>
                  <a:pt x="7687" y="3142"/>
                  <a:pt x="8167" y="1932"/>
                  <a:pt x="7525" y="939"/>
                </a:cubicBezTo>
                <a:cubicBezTo>
                  <a:pt x="7152" y="420"/>
                  <a:pt x="6403" y="0"/>
                  <a:pt x="56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0"/>
          <p:cNvSpPr/>
          <p:nvPr/>
        </p:nvSpPr>
        <p:spPr>
          <a:xfrm>
            <a:off x="8313750" y="977675"/>
            <a:ext cx="234300" cy="23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a:off x="8590200" y="4147800"/>
            <a:ext cx="150000" cy="150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a:off x="688975" y="695109"/>
            <a:ext cx="142200" cy="14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0"/>
          <p:cNvSpPr/>
          <p:nvPr/>
        </p:nvSpPr>
        <p:spPr>
          <a:xfrm>
            <a:off x="333575" y="34411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0"/>
          <p:cNvSpPr/>
          <p:nvPr/>
        </p:nvSpPr>
        <p:spPr>
          <a:xfrm flipH="1">
            <a:off x="-32550" y="-145350"/>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a:off x="8355900" y="46594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 name="Google Shape;36;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
        <p:nvSpPr>
          <p:cNvPr id="37" name="Google Shape;37;p4"/>
          <p:cNvSpPr/>
          <p:nvPr/>
        </p:nvSpPr>
        <p:spPr>
          <a:xfrm rot="-435347">
            <a:off x="-234134" y="2768394"/>
            <a:ext cx="710256" cy="1933690"/>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7852800" y="-94887"/>
            <a:ext cx="1407625" cy="1268575"/>
          </a:xfrm>
          <a:custGeom>
            <a:rect b="b" l="l" r="r" t="t"/>
            <a:pathLst>
              <a:path extrusionOk="0" h="50743" w="56305">
                <a:moveTo>
                  <a:pt x="7715" y="14792"/>
                </a:moveTo>
                <a:cubicBezTo>
                  <a:pt x="7715" y="14792"/>
                  <a:pt x="7727" y="14822"/>
                  <a:pt x="7743" y="14861"/>
                </a:cubicBezTo>
                <a:lnTo>
                  <a:pt x="7743" y="14861"/>
                </a:lnTo>
                <a:cubicBezTo>
                  <a:pt x="7742" y="14859"/>
                  <a:pt x="7741" y="14857"/>
                  <a:pt x="7740" y="14856"/>
                </a:cubicBezTo>
                <a:cubicBezTo>
                  <a:pt x="7722" y="14810"/>
                  <a:pt x="7715" y="14792"/>
                  <a:pt x="7715" y="14792"/>
                </a:cubicBezTo>
                <a:close/>
                <a:moveTo>
                  <a:pt x="14543" y="26553"/>
                </a:moveTo>
                <a:cubicBezTo>
                  <a:pt x="14544" y="26553"/>
                  <a:pt x="14565" y="26579"/>
                  <a:pt x="14592" y="26612"/>
                </a:cubicBezTo>
                <a:lnTo>
                  <a:pt x="14592" y="26612"/>
                </a:lnTo>
                <a:cubicBezTo>
                  <a:pt x="14590" y="26611"/>
                  <a:pt x="14588" y="26609"/>
                  <a:pt x="14586" y="26607"/>
                </a:cubicBezTo>
                <a:cubicBezTo>
                  <a:pt x="14555" y="26569"/>
                  <a:pt x="14543" y="26553"/>
                  <a:pt x="14543" y="26553"/>
                </a:cubicBezTo>
                <a:close/>
                <a:moveTo>
                  <a:pt x="35210" y="42431"/>
                </a:moveTo>
                <a:lnTo>
                  <a:pt x="35210" y="42431"/>
                </a:lnTo>
                <a:cubicBezTo>
                  <a:pt x="35269" y="42457"/>
                  <a:pt x="35329" y="42484"/>
                  <a:pt x="35327" y="42484"/>
                </a:cubicBezTo>
                <a:cubicBezTo>
                  <a:pt x="35326" y="42484"/>
                  <a:pt x="35305" y="42476"/>
                  <a:pt x="35255" y="42455"/>
                </a:cubicBezTo>
                <a:cubicBezTo>
                  <a:pt x="35240" y="42446"/>
                  <a:pt x="35225" y="42438"/>
                  <a:pt x="35210" y="42431"/>
                </a:cubicBezTo>
                <a:close/>
                <a:moveTo>
                  <a:pt x="48731" y="46121"/>
                </a:moveTo>
                <a:cubicBezTo>
                  <a:pt x="48733" y="46121"/>
                  <a:pt x="48734" y="46122"/>
                  <a:pt x="48733" y="46122"/>
                </a:cubicBezTo>
                <a:cubicBezTo>
                  <a:pt x="48732" y="46121"/>
                  <a:pt x="48731" y="46121"/>
                  <a:pt x="48731" y="46121"/>
                </a:cubicBezTo>
                <a:close/>
                <a:moveTo>
                  <a:pt x="2052" y="1"/>
                </a:moveTo>
                <a:cubicBezTo>
                  <a:pt x="1867" y="1"/>
                  <a:pt x="1687" y="26"/>
                  <a:pt x="1525" y="80"/>
                </a:cubicBezTo>
                <a:cubicBezTo>
                  <a:pt x="1013" y="247"/>
                  <a:pt x="525" y="557"/>
                  <a:pt x="251" y="1045"/>
                </a:cubicBezTo>
                <a:cubicBezTo>
                  <a:pt x="25" y="1557"/>
                  <a:pt x="1" y="2045"/>
                  <a:pt x="72" y="2640"/>
                </a:cubicBezTo>
                <a:cubicBezTo>
                  <a:pt x="763" y="7665"/>
                  <a:pt x="2203" y="12510"/>
                  <a:pt x="4204" y="17166"/>
                </a:cubicBezTo>
                <a:cubicBezTo>
                  <a:pt x="6216" y="21809"/>
                  <a:pt x="8871" y="26131"/>
                  <a:pt x="12026" y="30072"/>
                </a:cubicBezTo>
                <a:cubicBezTo>
                  <a:pt x="15229" y="34061"/>
                  <a:pt x="18991" y="37561"/>
                  <a:pt x="23158" y="40502"/>
                </a:cubicBezTo>
                <a:cubicBezTo>
                  <a:pt x="27409" y="43514"/>
                  <a:pt x="32088" y="45884"/>
                  <a:pt x="36993" y="47610"/>
                </a:cubicBezTo>
                <a:cubicBezTo>
                  <a:pt x="41899" y="49336"/>
                  <a:pt x="47054" y="50360"/>
                  <a:pt x="52245" y="50670"/>
                </a:cubicBezTo>
                <a:cubicBezTo>
                  <a:pt x="52865" y="50717"/>
                  <a:pt x="53507" y="50729"/>
                  <a:pt x="54150" y="50741"/>
                </a:cubicBezTo>
                <a:cubicBezTo>
                  <a:pt x="54169" y="50742"/>
                  <a:pt x="54188" y="50742"/>
                  <a:pt x="54206" y="50742"/>
                </a:cubicBezTo>
                <a:cubicBezTo>
                  <a:pt x="55281" y="50742"/>
                  <a:pt x="56305" y="49734"/>
                  <a:pt x="56258" y="48634"/>
                </a:cubicBezTo>
                <a:cubicBezTo>
                  <a:pt x="56198" y="47467"/>
                  <a:pt x="55341" y="46550"/>
                  <a:pt x="54150" y="46515"/>
                </a:cubicBezTo>
                <a:cubicBezTo>
                  <a:pt x="52912" y="46491"/>
                  <a:pt x="51662" y="46407"/>
                  <a:pt x="50424" y="46288"/>
                </a:cubicBezTo>
                <a:cubicBezTo>
                  <a:pt x="49805" y="46241"/>
                  <a:pt x="49162" y="46157"/>
                  <a:pt x="48531" y="46086"/>
                </a:cubicBezTo>
                <a:cubicBezTo>
                  <a:pt x="48483" y="46079"/>
                  <a:pt x="48463" y="46076"/>
                  <a:pt x="48461" y="46076"/>
                </a:cubicBezTo>
                <a:cubicBezTo>
                  <a:pt x="48459" y="46076"/>
                  <a:pt x="48512" y="46085"/>
                  <a:pt x="48572" y="46094"/>
                </a:cubicBezTo>
                <a:lnTo>
                  <a:pt x="48572" y="46094"/>
                </a:lnTo>
                <a:cubicBezTo>
                  <a:pt x="48550" y="46092"/>
                  <a:pt x="48528" y="46090"/>
                  <a:pt x="48507" y="46086"/>
                </a:cubicBezTo>
                <a:cubicBezTo>
                  <a:pt x="48352" y="46074"/>
                  <a:pt x="48221" y="46038"/>
                  <a:pt x="48078" y="46026"/>
                </a:cubicBezTo>
                <a:cubicBezTo>
                  <a:pt x="47757" y="45979"/>
                  <a:pt x="47447" y="45919"/>
                  <a:pt x="47138" y="45884"/>
                </a:cubicBezTo>
                <a:cubicBezTo>
                  <a:pt x="44685" y="45467"/>
                  <a:pt x="42268" y="44883"/>
                  <a:pt x="39899" y="44133"/>
                </a:cubicBezTo>
                <a:cubicBezTo>
                  <a:pt x="38708" y="43764"/>
                  <a:pt x="37553" y="43347"/>
                  <a:pt x="36386" y="42895"/>
                </a:cubicBezTo>
                <a:cubicBezTo>
                  <a:pt x="36124" y="42800"/>
                  <a:pt x="35839" y="42693"/>
                  <a:pt x="35577" y="42574"/>
                </a:cubicBezTo>
                <a:cubicBezTo>
                  <a:pt x="35410" y="42514"/>
                  <a:pt x="35255" y="42443"/>
                  <a:pt x="35100" y="42383"/>
                </a:cubicBezTo>
                <a:lnTo>
                  <a:pt x="35100" y="42383"/>
                </a:lnTo>
                <a:cubicBezTo>
                  <a:pt x="35100" y="42383"/>
                  <a:pt x="35131" y="42396"/>
                  <a:pt x="35169" y="42413"/>
                </a:cubicBezTo>
                <a:lnTo>
                  <a:pt x="35169" y="42413"/>
                </a:lnTo>
                <a:cubicBezTo>
                  <a:pt x="35110" y="42388"/>
                  <a:pt x="35049" y="42367"/>
                  <a:pt x="34993" y="42335"/>
                </a:cubicBezTo>
                <a:cubicBezTo>
                  <a:pt x="34422" y="42097"/>
                  <a:pt x="33874" y="41847"/>
                  <a:pt x="33326" y="41573"/>
                </a:cubicBezTo>
                <a:cubicBezTo>
                  <a:pt x="31076" y="40502"/>
                  <a:pt x="28909" y="39299"/>
                  <a:pt x="26837" y="37930"/>
                </a:cubicBezTo>
                <a:cubicBezTo>
                  <a:pt x="25790" y="37240"/>
                  <a:pt x="24778" y="36525"/>
                  <a:pt x="23801" y="35787"/>
                </a:cubicBezTo>
                <a:lnTo>
                  <a:pt x="23764" y="35759"/>
                </a:lnTo>
                <a:lnTo>
                  <a:pt x="23764" y="35759"/>
                </a:lnTo>
                <a:cubicBezTo>
                  <a:pt x="23760" y="35757"/>
                  <a:pt x="23757" y="35754"/>
                  <a:pt x="23754" y="35751"/>
                </a:cubicBezTo>
                <a:cubicBezTo>
                  <a:pt x="23635" y="35668"/>
                  <a:pt x="23528" y="35573"/>
                  <a:pt x="23408" y="35489"/>
                </a:cubicBezTo>
                <a:cubicBezTo>
                  <a:pt x="23147" y="35275"/>
                  <a:pt x="22873" y="35061"/>
                  <a:pt x="22623" y="34846"/>
                </a:cubicBezTo>
                <a:cubicBezTo>
                  <a:pt x="22146" y="34465"/>
                  <a:pt x="21682" y="34061"/>
                  <a:pt x="21242" y="33656"/>
                </a:cubicBezTo>
                <a:cubicBezTo>
                  <a:pt x="19444" y="32060"/>
                  <a:pt x="17741" y="30334"/>
                  <a:pt x="16169" y="28512"/>
                </a:cubicBezTo>
                <a:cubicBezTo>
                  <a:pt x="15765" y="28048"/>
                  <a:pt x="15372" y="27572"/>
                  <a:pt x="14991" y="27096"/>
                </a:cubicBezTo>
                <a:cubicBezTo>
                  <a:pt x="14895" y="26988"/>
                  <a:pt x="14812" y="26869"/>
                  <a:pt x="14717" y="26762"/>
                </a:cubicBezTo>
                <a:cubicBezTo>
                  <a:pt x="14692" y="26721"/>
                  <a:pt x="14662" y="26680"/>
                  <a:pt x="14630" y="26647"/>
                </a:cubicBezTo>
                <a:lnTo>
                  <a:pt x="14630" y="26647"/>
                </a:lnTo>
                <a:cubicBezTo>
                  <a:pt x="14474" y="26434"/>
                  <a:pt x="14311" y="26229"/>
                  <a:pt x="14157" y="26024"/>
                </a:cubicBezTo>
                <a:cubicBezTo>
                  <a:pt x="13443" y="25060"/>
                  <a:pt x="12752" y="24059"/>
                  <a:pt x="12098" y="23047"/>
                </a:cubicBezTo>
                <a:cubicBezTo>
                  <a:pt x="10788" y="21023"/>
                  <a:pt x="9621" y="18904"/>
                  <a:pt x="8585" y="16737"/>
                </a:cubicBezTo>
                <a:cubicBezTo>
                  <a:pt x="8323" y="16189"/>
                  <a:pt x="8073" y="15618"/>
                  <a:pt x="7835" y="15058"/>
                </a:cubicBezTo>
                <a:cubicBezTo>
                  <a:pt x="7817" y="15029"/>
                  <a:pt x="7803" y="14994"/>
                  <a:pt x="7788" y="14958"/>
                </a:cubicBezTo>
                <a:lnTo>
                  <a:pt x="7788" y="14958"/>
                </a:lnTo>
                <a:cubicBezTo>
                  <a:pt x="7752" y="14853"/>
                  <a:pt x="7704" y="14749"/>
                  <a:pt x="7656" y="14653"/>
                </a:cubicBezTo>
                <a:cubicBezTo>
                  <a:pt x="7537" y="14368"/>
                  <a:pt x="7430" y="14082"/>
                  <a:pt x="7311" y="13808"/>
                </a:cubicBezTo>
                <a:cubicBezTo>
                  <a:pt x="6883" y="12689"/>
                  <a:pt x="6478" y="11546"/>
                  <a:pt x="6109" y="10391"/>
                </a:cubicBezTo>
                <a:cubicBezTo>
                  <a:pt x="5370" y="8105"/>
                  <a:pt x="4811" y="5748"/>
                  <a:pt x="4394" y="3366"/>
                </a:cubicBezTo>
                <a:cubicBezTo>
                  <a:pt x="4287" y="2759"/>
                  <a:pt x="4204" y="2164"/>
                  <a:pt x="4108" y="1557"/>
                </a:cubicBezTo>
                <a:cubicBezTo>
                  <a:pt x="4049" y="1068"/>
                  <a:pt x="3549" y="533"/>
                  <a:pt x="3144" y="295"/>
                </a:cubicBezTo>
                <a:cubicBezTo>
                  <a:pt x="2839" y="110"/>
                  <a:pt x="2436" y="1"/>
                  <a:pt x="2052"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266500" y="4632150"/>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8760000" y="30932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7512925" y="423913"/>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8372100" y="48301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266500" y="26579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B2B2FF"/>
        </a:solidFill>
      </p:bgPr>
    </p:bg>
    <p:spTree>
      <p:nvGrpSpPr>
        <p:cNvPr id="44" name="Shape 44"/>
        <p:cNvGrpSpPr/>
        <p:nvPr/>
      </p:nvGrpSpPr>
      <p:grpSpPr>
        <a:xfrm>
          <a:off x="0" y="0"/>
          <a:ext cx="0" cy="0"/>
          <a:chOff x="0" y="0"/>
          <a:chExt cx="0" cy="0"/>
        </a:xfrm>
      </p:grpSpPr>
      <p:sp>
        <p:nvSpPr>
          <p:cNvPr id="45" name="Google Shape;4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5"/>
          <p:cNvSpPr txBox="1"/>
          <p:nvPr>
            <p:ph idx="2" type="title"/>
          </p:nvPr>
        </p:nvSpPr>
        <p:spPr>
          <a:xfrm>
            <a:off x="1656225" y="2502697"/>
            <a:ext cx="27426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 name="Google Shape;47;p5"/>
          <p:cNvSpPr txBox="1"/>
          <p:nvPr>
            <p:ph idx="3" type="title"/>
          </p:nvPr>
        </p:nvSpPr>
        <p:spPr>
          <a:xfrm>
            <a:off x="4745472" y="2502697"/>
            <a:ext cx="27426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 name="Google Shape;48;p5"/>
          <p:cNvSpPr txBox="1"/>
          <p:nvPr>
            <p:ph idx="1" type="subTitle"/>
          </p:nvPr>
        </p:nvSpPr>
        <p:spPr>
          <a:xfrm>
            <a:off x="4745475" y="3061600"/>
            <a:ext cx="27426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 name="Google Shape;49;p5"/>
          <p:cNvSpPr txBox="1"/>
          <p:nvPr>
            <p:ph idx="4" type="subTitle"/>
          </p:nvPr>
        </p:nvSpPr>
        <p:spPr>
          <a:xfrm>
            <a:off x="1655925" y="3061597"/>
            <a:ext cx="27432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 name="Google Shape;50;p5"/>
          <p:cNvSpPr/>
          <p:nvPr/>
        </p:nvSpPr>
        <p:spPr>
          <a:xfrm flipH="1">
            <a:off x="8488450" y="439972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353562" y="-88787"/>
            <a:ext cx="2133325" cy="1640325"/>
          </a:xfrm>
          <a:custGeom>
            <a:rect b="b" l="l" r="r" t="t"/>
            <a:pathLst>
              <a:path extrusionOk="0" h="65613" w="85333">
                <a:moveTo>
                  <a:pt x="6813" y="3793"/>
                </a:moveTo>
                <a:cubicBezTo>
                  <a:pt x="6771" y="3832"/>
                  <a:pt x="6723" y="3872"/>
                  <a:pt x="6670" y="3911"/>
                </a:cubicBezTo>
                <a:lnTo>
                  <a:pt x="6670" y="3911"/>
                </a:lnTo>
                <a:cubicBezTo>
                  <a:pt x="6699" y="3882"/>
                  <a:pt x="6736" y="3848"/>
                  <a:pt x="6775" y="3820"/>
                </a:cubicBezTo>
                <a:cubicBezTo>
                  <a:pt x="6788" y="3811"/>
                  <a:pt x="6801" y="3802"/>
                  <a:pt x="6813" y="3793"/>
                </a:cubicBezTo>
                <a:close/>
                <a:moveTo>
                  <a:pt x="5946" y="4661"/>
                </a:moveTo>
                <a:cubicBezTo>
                  <a:pt x="5893" y="4730"/>
                  <a:pt x="5836" y="4801"/>
                  <a:pt x="5787" y="4880"/>
                </a:cubicBezTo>
                <a:cubicBezTo>
                  <a:pt x="5783" y="4886"/>
                  <a:pt x="5779" y="4892"/>
                  <a:pt x="5775" y="4898"/>
                </a:cubicBezTo>
                <a:lnTo>
                  <a:pt x="5775" y="4898"/>
                </a:lnTo>
                <a:cubicBezTo>
                  <a:pt x="5781" y="4875"/>
                  <a:pt x="5807" y="4825"/>
                  <a:pt x="5846" y="4773"/>
                </a:cubicBezTo>
                <a:cubicBezTo>
                  <a:pt x="5879" y="4736"/>
                  <a:pt x="5912" y="4699"/>
                  <a:pt x="5946" y="4661"/>
                </a:cubicBezTo>
                <a:close/>
                <a:moveTo>
                  <a:pt x="4726" y="7519"/>
                </a:moveTo>
                <a:cubicBezTo>
                  <a:pt x="4726" y="7522"/>
                  <a:pt x="4726" y="7524"/>
                  <a:pt x="4725" y="7526"/>
                </a:cubicBezTo>
                <a:lnTo>
                  <a:pt x="4725" y="7526"/>
                </a:lnTo>
                <a:cubicBezTo>
                  <a:pt x="4726" y="7524"/>
                  <a:pt x="4726" y="7522"/>
                  <a:pt x="4726" y="7519"/>
                </a:cubicBezTo>
                <a:close/>
                <a:moveTo>
                  <a:pt x="4750" y="9613"/>
                </a:moveTo>
                <a:cubicBezTo>
                  <a:pt x="4751" y="9616"/>
                  <a:pt x="4751" y="9618"/>
                  <a:pt x="4751" y="9619"/>
                </a:cubicBezTo>
                <a:cubicBezTo>
                  <a:pt x="4751" y="9617"/>
                  <a:pt x="4750" y="9615"/>
                  <a:pt x="4750" y="9613"/>
                </a:cubicBezTo>
                <a:close/>
                <a:moveTo>
                  <a:pt x="5081" y="10730"/>
                </a:moveTo>
                <a:lnTo>
                  <a:pt x="5081" y="10730"/>
                </a:lnTo>
                <a:cubicBezTo>
                  <a:pt x="5077" y="10730"/>
                  <a:pt x="5106" y="10830"/>
                  <a:pt x="5143" y="10914"/>
                </a:cubicBezTo>
                <a:lnTo>
                  <a:pt x="5143" y="10914"/>
                </a:lnTo>
                <a:cubicBezTo>
                  <a:pt x="5101" y="10779"/>
                  <a:pt x="5083" y="10730"/>
                  <a:pt x="5081" y="10730"/>
                </a:cubicBezTo>
                <a:close/>
                <a:moveTo>
                  <a:pt x="5710" y="11892"/>
                </a:moveTo>
                <a:lnTo>
                  <a:pt x="5710" y="11892"/>
                </a:lnTo>
                <a:cubicBezTo>
                  <a:pt x="5703" y="11892"/>
                  <a:pt x="5778" y="12021"/>
                  <a:pt x="5846" y="12095"/>
                </a:cubicBezTo>
                <a:cubicBezTo>
                  <a:pt x="5847" y="12096"/>
                  <a:pt x="5848" y="12097"/>
                  <a:pt x="5848" y="12098"/>
                </a:cubicBezTo>
                <a:lnTo>
                  <a:pt x="5848" y="12098"/>
                </a:lnTo>
                <a:cubicBezTo>
                  <a:pt x="5753" y="11945"/>
                  <a:pt x="5714" y="11892"/>
                  <a:pt x="5710" y="11892"/>
                </a:cubicBezTo>
                <a:close/>
                <a:moveTo>
                  <a:pt x="6656" y="12916"/>
                </a:moveTo>
                <a:cubicBezTo>
                  <a:pt x="6662" y="12916"/>
                  <a:pt x="6738" y="12983"/>
                  <a:pt x="6796" y="13034"/>
                </a:cubicBezTo>
                <a:lnTo>
                  <a:pt x="6796" y="13034"/>
                </a:lnTo>
                <a:cubicBezTo>
                  <a:pt x="6716" y="12978"/>
                  <a:pt x="6644" y="12923"/>
                  <a:pt x="6656" y="12917"/>
                </a:cubicBezTo>
                <a:cubicBezTo>
                  <a:pt x="6656" y="12917"/>
                  <a:pt x="6656" y="12916"/>
                  <a:pt x="6656" y="12916"/>
                </a:cubicBezTo>
                <a:close/>
                <a:moveTo>
                  <a:pt x="79569" y="60718"/>
                </a:moveTo>
                <a:cubicBezTo>
                  <a:pt x="79632" y="60741"/>
                  <a:pt x="79700" y="60763"/>
                  <a:pt x="79751" y="60798"/>
                </a:cubicBezTo>
                <a:lnTo>
                  <a:pt x="79751" y="60798"/>
                </a:lnTo>
                <a:cubicBezTo>
                  <a:pt x="79723" y="60788"/>
                  <a:pt x="79694" y="60778"/>
                  <a:pt x="79665" y="60768"/>
                </a:cubicBezTo>
                <a:cubicBezTo>
                  <a:pt x="79627" y="60752"/>
                  <a:pt x="79595" y="60735"/>
                  <a:pt x="79569" y="60718"/>
                </a:cubicBezTo>
                <a:close/>
                <a:moveTo>
                  <a:pt x="81624" y="61284"/>
                </a:moveTo>
                <a:cubicBezTo>
                  <a:pt x="81595" y="61284"/>
                  <a:pt x="81643" y="61307"/>
                  <a:pt x="81714" y="61323"/>
                </a:cubicBezTo>
                <a:lnTo>
                  <a:pt x="81714" y="61323"/>
                </a:lnTo>
                <a:cubicBezTo>
                  <a:pt x="81770" y="61328"/>
                  <a:pt x="81826" y="61333"/>
                  <a:pt x="81879" y="61345"/>
                </a:cubicBezTo>
                <a:lnTo>
                  <a:pt x="81879" y="61345"/>
                </a:lnTo>
                <a:cubicBezTo>
                  <a:pt x="81722" y="61300"/>
                  <a:pt x="81647" y="61284"/>
                  <a:pt x="81624" y="61284"/>
                </a:cubicBezTo>
                <a:close/>
                <a:moveTo>
                  <a:pt x="5658" y="0"/>
                </a:moveTo>
                <a:cubicBezTo>
                  <a:pt x="5310" y="0"/>
                  <a:pt x="4963" y="92"/>
                  <a:pt x="4656" y="308"/>
                </a:cubicBezTo>
                <a:cubicBezTo>
                  <a:pt x="1357" y="2677"/>
                  <a:pt x="0" y="6678"/>
                  <a:pt x="655" y="10619"/>
                </a:cubicBezTo>
                <a:cubicBezTo>
                  <a:pt x="965" y="12464"/>
                  <a:pt x="1881" y="14250"/>
                  <a:pt x="3215" y="15584"/>
                </a:cubicBezTo>
                <a:cubicBezTo>
                  <a:pt x="4810" y="17179"/>
                  <a:pt x="6906" y="18156"/>
                  <a:pt x="9061" y="18727"/>
                </a:cubicBezTo>
                <a:cubicBezTo>
                  <a:pt x="11311" y="19299"/>
                  <a:pt x="13692" y="19513"/>
                  <a:pt x="16014" y="19596"/>
                </a:cubicBezTo>
                <a:cubicBezTo>
                  <a:pt x="16821" y="19631"/>
                  <a:pt x="17626" y="19647"/>
                  <a:pt x="18431" y="19647"/>
                </a:cubicBezTo>
                <a:cubicBezTo>
                  <a:pt x="20073" y="19647"/>
                  <a:pt x="21714" y="19581"/>
                  <a:pt x="23360" y="19477"/>
                </a:cubicBezTo>
                <a:cubicBezTo>
                  <a:pt x="28278" y="19179"/>
                  <a:pt x="33171" y="18572"/>
                  <a:pt x="38100" y="18441"/>
                </a:cubicBezTo>
                <a:cubicBezTo>
                  <a:pt x="38720" y="18423"/>
                  <a:pt x="39338" y="18413"/>
                  <a:pt x="39956" y="18413"/>
                </a:cubicBezTo>
                <a:cubicBezTo>
                  <a:pt x="41369" y="18413"/>
                  <a:pt x="42780" y="18467"/>
                  <a:pt x="44196" y="18608"/>
                </a:cubicBezTo>
                <a:cubicBezTo>
                  <a:pt x="44637" y="18644"/>
                  <a:pt x="45053" y="18691"/>
                  <a:pt x="45482" y="18739"/>
                </a:cubicBezTo>
                <a:cubicBezTo>
                  <a:pt x="45493" y="18739"/>
                  <a:pt x="45514" y="18741"/>
                  <a:pt x="45541" y="18744"/>
                </a:cubicBezTo>
                <a:lnTo>
                  <a:pt x="45541" y="18744"/>
                </a:lnTo>
                <a:cubicBezTo>
                  <a:pt x="45452" y="18730"/>
                  <a:pt x="45422" y="18725"/>
                  <a:pt x="45425" y="18725"/>
                </a:cubicBezTo>
                <a:cubicBezTo>
                  <a:pt x="45432" y="18725"/>
                  <a:pt x="45555" y="18742"/>
                  <a:pt x="45631" y="18754"/>
                </a:cubicBezTo>
                <a:lnTo>
                  <a:pt x="45631" y="18754"/>
                </a:lnTo>
                <a:cubicBezTo>
                  <a:pt x="45600" y="18750"/>
                  <a:pt x="45568" y="18746"/>
                  <a:pt x="45541" y="18744"/>
                </a:cubicBezTo>
                <a:lnTo>
                  <a:pt x="45541" y="18744"/>
                </a:lnTo>
                <a:cubicBezTo>
                  <a:pt x="45556" y="18746"/>
                  <a:pt x="45572" y="18748"/>
                  <a:pt x="45589" y="18751"/>
                </a:cubicBezTo>
                <a:cubicBezTo>
                  <a:pt x="45628" y="18756"/>
                  <a:pt x="45659" y="18759"/>
                  <a:pt x="45682" y="18762"/>
                </a:cubicBezTo>
                <a:lnTo>
                  <a:pt x="45682" y="18762"/>
                </a:lnTo>
                <a:cubicBezTo>
                  <a:pt x="45672" y="18760"/>
                  <a:pt x="45653" y="18757"/>
                  <a:pt x="45631" y="18754"/>
                </a:cubicBezTo>
                <a:lnTo>
                  <a:pt x="45631" y="18754"/>
                </a:lnTo>
                <a:cubicBezTo>
                  <a:pt x="45694" y="18761"/>
                  <a:pt x="45750" y="18769"/>
                  <a:pt x="45745" y="18769"/>
                </a:cubicBezTo>
                <a:cubicBezTo>
                  <a:pt x="45742" y="18769"/>
                  <a:pt x="45724" y="18767"/>
                  <a:pt x="45682" y="18762"/>
                </a:cubicBezTo>
                <a:lnTo>
                  <a:pt x="45682" y="18762"/>
                </a:lnTo>
                <a:cubicBezTo>
                  <a:pt x="45683" y="18762"/>
                  <a:pt x="45684" y="18763"/>
                  <a:pt x="45684" y="18763"/>
                </a:cubicBezTo>
                <a:cubicBezTo>
                  <a:pt x="45946" y="18798"/>
                  <a:pt x="46196" y="18846"/>
                  <a:pt x="46446" y="18882"/>
                </a:cubicBezTo>
                <a:cubicBezTo>
                  <a:pt x="47387" y="19037"/>
                  <a:pt x="48304" y="19227"/>
                  <a:pt x="49233" y="19453"/>
                </a:cubicBezTo>
                <a:cubicBezTo>
                  <a:pt x="50114" y="19656"/>
                  <a:pt x="50971" y="19918"/>
                  <a:pt x="51816" y="20180"/>
                </a:cubicBezTo>
                <a:cubicBezTo>
                  <a:pt x="52233" y="20311"/>
                  <a:pt x="52673" y="20465"/>
                  <a:pt x="53090" y="20620"/>
                </a:cubicBezTo>
                <a:cubicBezTo>
                  <a:pt x="53304" y="20715"/>
                  <a:pt x="53519" y="20787"/>
                  <a:pt x="53721" y="20882"/>
                </a:cubicBezTo>
                <a:cubicBezTo>
                  <a:pt x="53769" y="20896"/>
                  <a:pt x="53813" y="20913"/>
                  <a:pt x="53858" y="20931"/>
                </a:cubicBezTo>
                <a:lnTo>
                  <a:pt x="53858" y="20931"/>
                </a:lnTo>
                <a:cubicBezTo>
                  <a:pt x="53929" y="20959"/>
                  <a:pt x="54002" y="20988"/>
                  <a:pt x="54043" y="21001"/>
                </a:cubicBezTo>
                <a:cubicBezTo>
                  <a:pt x="55637" y="21711"/>
                  <a:pt x="57140" y="22580"/>
                  <a:pt x="58541" y="23608"/>
                </a:cubicBezTo>
                <a:lnTo>
                  <a:pt x="58541" y="23608"/>
                </a:lnTo>
                <a:cubicBezTo>
                  <a:pt x="58565" y="23632"/>
                  <a:pt x="58590" y="23653"/>
                  <a:pt x="58616" y="23673"/>
                </a:cubicBezTo>
                <a:lnTo>
                  <a:pt x="58616" y="23673"/>
                </a:lnTo>
                <a:cubicBezTo>
                  <a:pt x="58600" y="23658"/>
                  <a:pt x="58581" y="23642"/>
                  <a:pt x="58562" y="23623"/>
                </a:cubicBezTo>
                <a:lnTo>
                  <a:pt x="58562" y="23623"/>
                </a:lnTo>
                <a:cubicBezTo>
                  <a:pt x="58587" y="23642"/>
                  <a:pt x="58613" y="23661"/>
                  <a:pt x="58638" y="23680"/>
                </a:cubicBezTo>
                <a:cubicBezTo>
                  <a:pt x="58675" y="23706"/>
                  <a:pt x="58713" y="23740"/>
                  <a:pt x="58737" y="23763"/>
                </a:cubicBezTo>
                <a:lnTo>
                  <a:pt x="58737" y="23763"/>
                </a:lnTo>
                <a:cubicBezTo>
                  <a:pt x="58698" y="23734"/>
                  <a:pt x="58657" y="23705"/>
                  <a:pt x="58616" y="23673"/>
                </a:cubicBezTo>
                <a:lnTo>
                  <a:pt x="58616" y="23673"/>
                </a:lnTo>
                <a:cubicBezTo>
                  <a:pt x="58714" y="23762"/>
                  <a:pt x="58754" y="23792"/>
                  <a:pt x="58760" y="23792"/>
                </a:cubicBezTo>
                <a:cubicBezTo>
                  <a:pt x="58763" y="23792"/>
                  <a:pt x="58754" y="23780"/>
                  <a:pt x="58737" y="23763"/>
                </a:cubicBezTo>
                <a:lnTo>
                  <a:pt x="58737" y="23763"/>
                </a:lnTo>
                <a:cubicBezTo>
                  <a:pt x="58752" y="23775"/>
                  <a:pt x="58767" y="23787"/>
                  <a:pt x="58781" y="23799"/>
                </a:cubicBezTo>
                <a:cubicBezTo>
                  <a:pt x="58948" y="23930"/>
                  <a:pt x="59103" y="24049"/>
                  <a:pt x="59258" y="24180"/>
                </a:cubicBezTo>
                <a:cubicBezTo>
                  <a:pt x="59603" y="24478"/>
                  <a:pt x="59936" y="24775"/>
                  <a:pt x="60258" y="25109"/>
                </a:cubicBezTo>
                <a:cubicBezTo>
                  <a:pt x="60567" y="25406"/>
                  <a:pt x="60853" y="25728"/>
                  <a:pt x="61139" y="26049"/>
                </a:cubicBezTo>
                <a:cubicBezTo>
                  <a:pt x="61282" y="26204"/>
                  <a:pt x="61436" y="26383"/>
                  <a:pt x="61567" y="26561"/>
                </a:cubicBezTo>
                <a:cubicBezTo>
                  <a:pt x="61627" y="26621"/>
                  <a:pt x="61675" y="26704"/>
                  <a:pt x="61722" y="26764"/>
                </a:cubicBezTo>
                <a:cubicBezTo>
                  <a:pt x="61572" y="26593"/>
                  <a:pt x="61519" y="26533"/>
                  <a:pt x="61517" y="26533"/>
                </a:cubicBezTo>
                <a:lnTo>
                  <a:pt x="61517" y="26533"/>
                </a:lnTo>
                <a:cubicBezTo>
                  <a:pt x="61514" y="26533"/>
                  <a:pt x="61703" y="26757"/>
                  <a:pt x="61758" y="26835"/>
                </a:cubicBezTo>
                <a:cubicBezTo>
                  <a:pt x="62341" y="27621"/>
                  <a:pt x="62853" y="28442"/>
                  <a:pt x="63282" y="29300"/>
                </a:cubicBezTo>
                <a:cubicBezTo>
                  <a:pt x="63401" y="29526"/>
                  <a:pt x="63508" y="29752"/>
                  <a:pt x="63603" y="29978"/>
                </a:cubicBezTo>
                <a:lnTo>
                  <a:pt x="63763" y="30329"/>
                </a:lnTo>
                <a:lnTo>
                  <a:pt x="63763" y="30329"/>
                </a:lnTo>
                <a:cubicBezTo>
                  <a:pt x="63765" y="30334"/>
                  <a:pt x="63767" y="30341"/>
                  <a:pt x="63770" y="30347"/>
                </a:cubicBezTo>
                <a:cubicBezTo>
                  <a:pt x="63984" y="30883"/>
                  <a:pt x="64187" y="31419"/>
                  <a:pt x="64365" y="31967"/>
                </a:cubicBezTo>
                <a:cubicBezTo>
                  <a:pt x="65056" y="34015"/>
                  <a:pt x="65473" y="36170"/>
                  <a:pt x="65782" y="38313"/>
                </a:cubicBezTo>
                <a:cubicBezTo>
                  <a:pt x="65801" y="38511"/>
                  <a:pt x="65835" y="38710"/>
                  <a:pt x="65866" y="38908"/>
                </a:cubicBezTo>
                <a:lnTo>
                  <a:pt x="65866" y="38908"/>
                </a:lnTo>
                <a:cubicBezTo>
                  <a:pt x="65883" y="39048"/>
                  <a:pt x="65918" y="39342"/>
                  <a:pt x="65925" y="39408"/>
                </a:cubicBezTo>
                <a:cubicBezTo>
                  <a:pt x="66008" y="39956"/>
                  <a:pt x="66068" y="40503"/>
                  <a:pt x="66127" y="41063"/>
                </a:cubicBezTo>
                <a:cubicBezTo>
                  <a:pt x="66258" y="42206"/>
                  <a:pt x="66378" y="43373"/>
                  <a:pt x="66520" y="44516"/>
                </a:cubicBezTo>
                <a:cubicBezTo>
                  <a:pt x="67104" y="49112"/>
                  <a:pt x="67913" y="53874"/>
                  <a:pt x="70390" y="57875"/>
                </a:cubicBezTo>
                <a:cubicBezTo>
                  <a:pt x="72557" y="61363"/>
                  <a:pt x="75974" y="64399"/>
                  <a:pt x="80058" y="65304"/>
                </a:cubicBezTo>
                <a:cubicBezTo>
                  <a:pt x="80921" y="65497"/>
                  <a:pt x="81828" y="65612"/>
                  <a:pt x="82719" y="65612"/>
                </a:cubicBezTo>
                <a:cubicBezTo>
                  <a:pt x="82873" y="65612"/>
                  <a:pt x="83025" y="65609"/>
                  <a:pt x="83177" y="65602"/>
                </a:cubicBezTo>
                <a:cubicBezTo>
                  <a:pt x="84285" y="65554"/>
                  <a:pt x="85332" y="64661"/>
                  <a:pt x="85297" y="63483"/>
                </a:cubicBezTo>
                <a:cubicBezTo>
                  <a:pt x="85250" y="62411"/>
                  <a:pt x="84406" y="61374"/>
                  <a:pt x="83254" y="61374"/>
                </a:cubicBezTo>
                <a:cubicBezTo>
                  <a:pt x="83229" y="61374"/>
                  <a:pt x="83203" y="61374"/>
                  <a:pt x="83177" y="61375"/>
                </a:cubicBezTo>
                <a:cubicBezTo>
                  <a:pt x="83022" y="61379"/>
                  <a:pt x="82870" y="61382"/>
                  <a:pt x="82720" y="61382"/>
                </a:cubicBezTo>
                <a:cubicBezTo>
                  <a:pt x="82438" y="61382"/>
                  <a:pt x="82160" y="61372"/>
                  <a:pt x="81879" y="61345"/>
                </a:cubicBezTo>
                <a:lnTo>
                  <a:pt x="81879" y="61345"/>
                </a:lnTo>
                <a:cubicBezTo>
                  <a:pt x="81879" y="61345"/>
                  <a:pt x="81879" y="61345"/>
                  <a:pt x="81879" y="61345"/>
                </a:cubicBezTo>
                <a:lnTo>
                  <a:pt x="81879" y="61345"/>
                </a:lnTo>
                <a:cubicBezTo>
                  <a:pt x="81879" y="61345"/>
                  <a:pt x="81879" y="61345"/>
                  <a:pt x="81879" y="61345"/>
                </a:cubicBezTo>
                <a:lnTo>
                  <a:pt x="81879" y="61345"/>
                </a:lnTo>
                <a:cubicBezTo>
                  <a:pt x="81859" y="61343"/>
                  <a:pt x="81840" y="61341"/>
                  <a:pt x="81820" y="61339"/>
                </a:cubicBezTo>
                <a:cubicBezTo>
                  <a:pt x="81783" y="61337"/>
                  <a:pt x="81746" y="61331"/>
                  <a:pt x="81714" y="61323"/>
                </a:cubicBezTo>
                <a:lnTo>
                  <a:pt x="81714" y="61323"/>
                </a:lnTo>
                <a:cubicBezTo>
                  <a:pt x="81686" y="61321"/>
                  <a:pt x="81658" y="61319"/>
                  <a:pt x="81629" y="61316"/>
                </a:cubicBezTo>
                <a:cubicBezTo>
                  <a:pt x="81391" y="61268"/>
                  <a:pt x="81165" y="61220"/>
                  <a:pt x="80951" y="61161"/>
                </a:cubicBezTo>
                <a:cubicBezTo>
                  <a:pt x="80541" y="61072"/>
                  <a:pt x="80142" y="60932"/>
                  <a:pt x="79752" y="60798"/>
                </a:cubicBezTo>
                <a:lnTo>
                  <a:pt x="79752" y="60798"/>
                </a:lnTo>
                <a:cubicBezTo>
                  <a:pt x="79755" y="60800"/>
                  <a:pt x="79758" y="60802"/>
                  <a:pt x="79760" y="60804"/>
                </a:cubicBezTo>
                <a:cubicBezTo>
                  <a:pt x="79757" y="60802"/>
                  <a:pt x="79754" y="60800"/>
                  <a:pt x="79751" y="60798"/>
                </a:cubicBezTo>
                <a:lnTo>
                  <a:pt x="79751" y="60798"/>
                </a:lnTo>
                <a:cubicBezTo>
                  <a:pt x="79752" y="60798"/>
                  <a:pt x="79752" y="60798"/>
                  <a:pt x="79752" y="60798"/>
                </a:cubicBezTo>
                <a:lnTo>
                  <a:pt x="79752" y="60798"/>
                </a:lnTo>
                <a:cubicBezTo>
                  <a:pt x="79604" y="60690"/>
                  <a:pt x="79530" y="60653"/>
                  <a:pt x="79509" y="60653"/>
                </a:cubicBezTo>
                <a:cubicBezTo>
                  <a:pt x="79490" y="60653"/>
                  <a:pt x="79515" y="60684"/>
                  <a:pt x="79569" y="60718"/>
                </a:cubicBezTo>
                <a:lnTo>
                  <a:pt x="79569" y="60718"/>
                </a:lnTo>
                <a:cubicBezTo>
                  <a:pt x="79530" y="60704"/>
                  <a:pt x="79493" y="60690"/>
                  <a:pt x="79462" y="60673"/>
                </a:cubicBezTo>
                <a:cubicBezTo>
                  <a:pt x="79248" y="60565"/>
                  <a:pt x="79022" y="60470"/>
                  <a:pt x="78820" y="60363"/>
                </a:cubicBezTo>
                <a:cubicBezTo>
                  <a:pt x="78415" y="60137"/>
                  <a:pt x="78034" y="59899"/>
                  <a:pt x="77653" y="59649"/>
                </a:cubicBezTo>
                <a:cubicBezTo>
                  <a:pt x="77569" y="59589"/>
                  <a:pt x="77474" y="59530"/>
                  <a:pt x="77391" y="59458"/>
                </a:cubicBezTo>
                <a:cubicBezTo>
                  <a:pt x="77357" y="59433"/>
                  <a:pt x="77191" y="59281"/>
                  <a:pt x="77187" y="59281"/>
                </a:cubicBezTo>
                <a:lnTo>
                  <a:pt x="77187" y="59281"/>
                </a:lnTo>
                <a:cubicBezTo>
                  <a:pt x="77186" y="59281"/>
                  <a:pt x="77211" y="59306"/>
                  <a:pt x="77284" y="59375"/>
                </a:cubicBezTo>
                <a:cubicBezTo>
                  <a:pt x="77365" y="59446"/>
                  <a:pt x="77393" y="59471"/>
                  <a:pt x="77391" y="59471"/>
                </a:cubicBezTo>
                <a:cubicBezTo>
                  <a:pt x="77387" y="59471"/>
                  <a:pt x="77217" y="59329"/>
                  <a:pt x="77200" y="59303"/>
                </a:cubicBezTo>
                <a:cubicBezTo>
                  <a:pt x="77093" y="59220"/>
                  <a:pt x="76986" y="59137"/>
                  <a:pt x="76903" y="59053"/>
                </a:cubicBezTo>
                <a:cubicBezTo>
                  <a:pt x="76188" y="58422"/>
                  <a:pt x="75510" y="57744"/>
                  <a:pt x="74914" y="56994"/>
                </a:cubicBezTo>
                <a:cubicBezTo>
                  <a:pt x="74867" y="56936"/>
                  <a:pt x="74843" y="56898"/>
                  <a:pt x="74834" y="56875"/>
                </a:cubicBezTo>
                <a:lnTo>
                  <a:pt x="74834" y="56875"/>
                </a:lnTo>
                <a:cubicBezTo>
                  <a:pt x="74890" y="56939"/>
                  <a:pt x="74962" y="57014"/>
                  <a:pt x="74962" y="57053"/>
                </a:cubicBezTo>
                <a:cubicBezTo>
                  <a:pt x="74962" y="56945"/>
                  <a:pt x="74866" y="56850"/>
                  <a:pt x="74838" y="56850"/>
                </a:cubicBezTo>
                <a:cubicBezTo>
                  <a:pt x="74830" y="56850"/>
                  <a:pt x="74827" y="56858"/>
                  <a:pt x="74834" y="56875"/>
                </a:cubicBezTo>
                <a:lnTo>
                  <a:pt x="74834" y="56875"/>
                </a:lnTo>
                <a:cubicBezTo>
                  <a:pt x="74805" y="56842"/>
                  <a:pt x="74780" y="56812"/>
                  <a:pt x="74771" y="56791"/>
                </a:cubicBezTo>
                <a:cubicBezTo>
                  <a:pt x="74640" y="56613"/>
                  <a:pt x="74521" y="56434"/>
                  <a:pt x="74379" y="56244"/>
                </a:cubicBezTo>
                <a:cubicBezTo>
                  <a:pt x="74117" y="55839"/>
                  <a:pt x="73867" y="55422"/>
                  <a:pt x="73628" y="54993"/>
                </a:cubicBezTo>
                <a:cubicBezTo>
                  <a:pt x="73390" y="54553"/>
                  <a:pt x="73176" y="54124"/>
                  <a:pt x="72985" y="53684"/>
                </a:cubicBezTo>
                <a:cubicBezTo>
                  <a:pt x="72931" y="53575"/>
                  <a:pt x="72887" y="53467"/>
                  <a:pt x="72834" y="53358"/>
                </a:cubicBezTo>
                <a:lnTo>
                  <a:pt x="72834" y="53358"/>
                </a:lnTo>
                <a:cubicBezTo>
                  <a:pt x="72818" y="53313"/>
                  <a:pt x="72803" y="53274"/>
                  <a:pt x="72795" y="53255"/>
                </a:cubicBezTo>
                <a:cubicBezTo>
                  <a:pt x="72688" y="52981"/>
                  <a:pt x="72581" y="52707"/>
                  <a:pt x="72497" y="52445"/>
                </a:cubicBezTo>
                <a:cubicBezTo>
                  <a:pt x="71759" y="50374"/>
                  <a:pt x="71319" y="48207"/>
                  <a:pt x="70973" y="46052"/>
                </a:cubicBezTo>
                <a:cubicBezTo>
                  <a:pt x="70931" y="45797"/>
                  <a:pt x="70898" y="45533"/>
                  <a:pt x="70866" y="45276"/>
                </a:cubicBezTo>
                <a:lnTo>
                  <a:pt x="70866" y="45276"/>
                </a:lnTo>
                <a:cubicBezTo>
                  <a:pt x="70866" y="45277"/>
                  <a:pt x="70866" y="45277"/>
                  <a:pt x="70866" y="45278"/>
                </a:cubicBezTo>
                <a:cubicBezTo>
                  <a:pt x="70866" y="45277"/>
                  <a:pt x="70866" y="45276"/>
                  <a:pt x="70866" y="45276"/>
                </a:cubicBezTo>
                <a:lnTo>
                  <a:pt x="70866" y="45276"/>
                </a:lnTo>
                <a:cubicBezTo>
                  <a:pt x="70866" y="45276"/>
                  <a:pt x="70866" y="45276"/>
                  <a:pt x="70866" y="45276"/>
                </a:cubicBezTo>
                <a:lnTo>
                  <a:pt x="70866" y="45276"/>
                </a:lnTo>
                <a:cubicBezTo>
                  <a:pt x="70865" y="45267"/>
                  <a:pt x="70863" y="45257"/>
                  <a:pt x="70862" y="45248"/>
                </a:cubicBezTo>
                <a:lnTo>
                  <a:pt x="70862" y="45248"/>
                </a:lnTo>
                <a:cubicBezTo>
                  <a:pt x="70863" y="45257"/>
                  <a:pt x="70865" y="45266"/>
                  <a:pt x="70866" y="45276"/>
                </a:cubicBezTo>
                <a:lnTo>
                  <a:pt x="70866" y="45276"/>
                </a:lnTo>
                <a:cubicBezTo>
                  <a:pt x="70862" y="45244"/>
                  <a:pt x="70858" y="45213"/>
                  <a:pt x="70854" y="45183"/>
                </a:cubicBezTo>
                <a:cubicBezTo>
                  <a:pt x="70852" y="45160"/>
                  <a:pt x="70848" y="45130"/>
                  <a:pt x="70844" y="45099"/>
                </a:cubicBezTo>
                <a:lnTo>
                  <a:pt x="70844" y="45099"/>
                </a:lnTo>
                <a:cubicBezTo>
                  <a:pt x="70832" y="44998"/>
                  <a:pt x="70822" y="44900"/>
                  <a:pt x="70807" y="44802"/>
                </a:cubicBezTo>
                <a:cubicBezTo>
                  <a:pt x="70735" y="44242"/>
                  <a:pt x="70676" y="43694"/>
                  <a:pt x="70616" y="43147"/>
                </a:cubicBezTo>
                <a:cubicBezTo>
                  <a:pt x="70485" y="42039"/>
                  <a:pt x="70366" y="40932"/>
                  <a:pt x="70235" y="39825"/>
                </a:cubicBezTo>
                <a:cubicBezTo>
                  <a:pt x="69961" y="37575"/>
                  <a:pt x="69652" y="35336"/>
                  <a:pt x="69116" y="33134"/>
                </a:cubicBezTo>
                <a:cubicBezTo>
                  <a:pt x="68128" y="29038"/>
                  <a:pt x="66306" y="25168"/>
                  <a:pt x="63306" y="22156"/>
                </a:cubicBezTo>
                <a:cubicBezTo>
                  <a:pt x="57972" y="16774"/>
                  <a:pt x="50149" y="14643"/>
                  <a:pt x="42767" y="14191"/>
                </a:cubicBezTo>
                <a:cubicBezTo>
                  <a:pt x="41706" y="14127"/>
                  <a:pt x="40646" y="14099"/>
                  <a:pt x="39587" y="14099"/>
                </a:cubicBezTo>
                <a:cubicBezTo>
                  <a:pt x="32488" y="14099"/>
                  <a:pt x="25421" y="15345"/>
                  <a:pt x="18317" y="15345"/>
                </a:cubicBezTo>
                <a:cubicBezTo>
                  <a:pt x="17177" y="15345"/>
                  <a:pt x="16037" y="15313"/>
                  <a:pt x="14895" y="15238"/>
                </a:cubicBezTo>
                <a:cubicBezTo>
                  <a:pt x="14335" y="15203"/>
                  <a:pt x="13764" y="15143"/>
                  <a:pt x="13180" y="15084"/>
                </a:cubicBezTo>
                <a:lnTo>
                  <a:pt x="12479" y="15006"/>
                </a:lnTo>
                <a:lnTo>
                  <a:pt x="12479" y="15006"/>
                </a:lnTo>
                <a:cubicBezTo>
                  <a:pt x="12468" y="15004"/>
                  <a:pt x="12455" y="15002"/>
                  <a:pt x="12442" y="15000"/>
                </a:cubicBezTo>
                <a:cubicBezTo>
                  <a:pt x="12311" y="14988"/>
                  <a:pt x="12156" y="14953"/>
                  <a:pt x="12025" y="14941"/>
                </a:cubicBezTo>
                <a:cubicBezTo>
                  <a:pt x="11061" y="14786"/>
                  <a:pt x="10109" y="14572"/>
                  <a:pt x="9180" y="14250"/>
                </a:cubicBezTo>
                <a:cubicBezTo>
                  <a:pt x="8954" y="14179"/>
                  <a:pt x="8751" y="14107"/>
                  <a:pt x="8525" y="14012"/>
                </a:cubicBezTo>
                <a:cubicBezTo>
                  <a:pt x="8442" y="13976"/>
                  <a:pt x="8358" y="13941"/>
                  <a:pt x="8275" y="13893"/>
                </a:cubicBezTo>
                <a:cubicBezTo>
                  <a:pt x="7823" y="13691"/>
                  <a:pt x="7382" y="13441"/>
                  <a:pt x="6977" y="13155"/>
                </a:cubicBezTo>
                <a:cubicBezTo>
                  <a:pt x="6966" y="13149"/>
                  <a:pt x="6891" y="13100"/>
                  <a:pt x="6815" y="13048"/>
                </a:cubicBezTo>
                <a:lnTo>
                  <a:pt x="6815" y="13048"/>
                </a:lnTo>
                <a:cubicBezTo>
                  <a:pt x="6799" y="13032"/>
                  <a:pt x="6778" y="13013"/>
                  <a:pt x="6751" y="12988"/>
                </a:cubicBezTo>
                <a:cubicBezTo>
                  <a:pt x="6572" y="12845"/>
                  <a:pt x="6418" y="12691"/>
                  <a:pt x="6251" y="12524"/>
                </a:cubicBezTo>
                <a:cubicBezTo>
                  <a:pt x="6121" y="12394"/>
                  <a:pt x="5979" y="12252"/>
                  <a:pt x="5848" y="12098"/>
                </a:cubicBezTo>
                <a:lnTo>
                  <a:pt x="5848" y="12098"/>
                </a:lnTo>
                <a:cubicBezTo>
                  <a:pt x="5866" y="12125"/>
                  <a:pt x="5885" y="12156"/>
                  <a:pt x="5906" y="12190"/>
                </a:cubicBezTo>
                <a:cubicBezTo>
                  <a:pt x="5846" y="12095"/>
                  <a:pt x="5775" y="12012"/>
                  <a:pt x="5715" y="11917"/>
                </a:cubicBezTo>
                <a:cubicBezTo>
                  <a:pt x="5501" y="11619"/>
                  <a:pt x="5322" y="11298"/>
                  <a:pt x="5167" y="10964"/>
                </a:cubicBezTo>
                <a:cubicBezTo>
                  <a:pt x="5159" y="10949"/>
                  <a:pt x="5151" y="10932"/>
                  <a:pt x="5143" y="10914"/>
                </a:cubicBezTo>
                <a:lnTo>
                  <a:pt x="5143" y="10914"/>
                </a:lnTo>
                <a:cubicBezTo>
                  <a:pt x="5152" y="10941"/>
                  <a:pt x="5161" y="10973"/>
                  <a:pt x="5172" y="11008"/>
                </a:cubicBezTo>
                <a:lnTo>
                  <a:pt x="5172" y="11008"/>
                </a:lnTo>
                <a:cubicBezTo>
                  <a:pt x="5153" y="10962"/>
                  <a:pt x="5128" y="10918"/>
                  <a:pt x="5120" y="10869"/>
                </a:cubicBezTo>
                <a:cubicBezTo>
                  <a:pt x="5048" y="10655"/>
                  <a:pt x="4965" y="10452"/>
                  <a:pt x="4906" y="10238"/>
                </a:cubicBezTo>
                <a:lnTo>
                  <a:pt x="4775" y="9702"/>
                </a:lnTo>
                <a:cubicBezTo>
                  <a:pt x="4765" y="9658"/>
                  <a:pt x="4755" y="9612"/>
                  <a:pt x="4746" y="9567"/>
                </a:cubicBezTo>
                <a:lnTo>
                  <a:pt x="4746" y="9567"/>
                </a:lnTo>
                <a:cubicBezTo>
                  <a:pt x="4711" y="9179"/>
                  <a:pt x="4667" y="8791"/>
                  <a:pt x="4667" y="8392"/>
                </a:cubicBezTo>
                <a:cubicBezTo>
                  <a:pt x="4667" y="8214"/>
                  <a:pt x="4691" y="8023"/>
                  <a:pt x="4703" y="7845"/>
                </a:cubicBezTo>
                <a:cubicBezTo>
                  <a:pt x="4708" y="7804"/>
                  <a:pt x="4711" y="7761"/>
                  <a:pt x="4713" y="7717"/>
                </a:cubicBezTo>
                <a:lnTo>
                  <a:pt x="4713" y="7717"/>
                </a:lnTo>
                <a:cubicBezTo>
                  <a:pt x="4824" y="7345"/>
                  <a:pt x="4849" y="6941"/>
                  <a:pt x="4965" y="6559"/>
                </a:cubicBezTo>
                <a:cubicBezTo>
                  <a:pt x="5025" y="6380"/>
                  <a:pt x="5072" y="6202"/>
                  <a:pt x="5144" y="6035"/>
                </a:cubicBezTo>
                <a:cubicBezTo>
                  <a:pt x="5160" y="5991"/>
                  <a:pt x="5189" y="5936"/>
                  <a:pt x="5214" y="5892"/>
                </a:cubicBezTo>
                <a:lnTo>
                  <a:pt x="5214" y="5892"/>
                </a:lnTo>
                <a:cubicBezTo>
                  <a:pt x="5206" y="5908"/>
                  <a:pt x="5199" y="5924"/>
                  <a:pt x="5191" y="5940"/>
                </a:cubicBezTo>
                <a:cubicBezTo>
                  <a:pt x="5167" y="5999"/>
                  <a:pt x="5132" y="6071"/>
                  <a:pt x="5108" y="6130"/>
                </a:cubicBezTo>
                <a:cubicBezTo>
                  <a:pt x="5237" y="5892"/>
                  <a:pt x="5272" y="5814"/>
                  <a:pt x="5265" y="5814"/>
                </a:cubicBezTo>
                <a:lnTo>
                  <a:pt x="5265" y="5814"/>
                </a:lnTo>
                <a:cubicBezTo>
                  <a:pt x="5261" y="5814"/>
                  <a:pt x="5239" y="5847"/>
                  <a:pt x="5214" y="5892"/>
                </a:cubicBezTo>
                <a:lnTo>
                  <a:pt x="5214" y="5892"/>
                </a:lnTo>
                <a:cubicBezTo>
                  <a:pt x="5373" y="5557"/>
                  <a:pt x="5564" y="5222"/>
                  <a:pt x="5775" y="4898"/>
                </a:cubicBezTo>
                <a:lnTo>
                  <a:pt x="5775" y="4898"/>
                </a:lnTo>
                <a:cubicBezTo>
                  <a:pt x="5773" y="4906"/>
                  <a:pt x="5774" y="4910"/>
                  <a:pt x="5777" y="4910"/>
                </a:cubicBezTo>
                <a:cubicBezTo>
                  <a:pt x="5790" y="4910"/>
                  <a:pt x="5846" y="4841"/>
                  <a:pt x="5965" y="4638"/>
                </a:cubicBezTo>
                <a:lnTo>
                  <a:pt x="5965" y="4638"/>
                </a:lnTo>
                <a:cubicBezTo>
                  <a:pt x="5959" y="4646"/>
                  <a:pt x="5952" y="4653"/>
                  <a:pt x="5946" y="4661"/>
                </a:cubicBezTo>
                <a:lnTo>
                  <a:pt x="5946" y="4661"/>
                </a:lnTo>
                <a:cubicBezTo>
                  <a:pt x="5956" y="4647"/>
                  <a:pt x="5967" y="4632"/>
                  <a:pt x="5977" y="4618"/>
                </a:cubicBezTo>
                <a:lnTo>
                  <a:pt x="5977" y="4618"/>
                </a:lnTo>
                <a:cubicBezTo>
                  <a:pt x="5973" y="4625"/>
                  <a:pt x="5969" y="4632"/>
                  <a:pt x="5965" y="4638"/>
                </a:cubicBezTo>
                <a:lnTo>
                  <a:pt x="5965" y="4638"/>
                </a:lnTo>
                <a:cubicBezTo>
                  <a:pt x="6045" y="4547"/>
                  <a:pt x="6124" y="4451"/>
                  <a:pt x="6203" y="4356"/>
                </a:cubicBezTo>
                <a:cubicBezTo>
                  <a:pt x="6334" y="4213"/>
                  <a:pt x="6489" y="4082"/>
                  <a:pt x="6632" y="3939"/>
                </a:cubicBezTo>
                <a:cubicBezTo>
                  <a:pt x="6645" y="3930"/>
                  <a:pt x="6658" y="3921"/>
                  <a:pt x="6670" y="3911"/>
                </a:cubicBezTo>
                <a:lnTo>
                  <a:pt x="6670" y="3911"/>
                </a:lnTo>
                <a:cubicBezTo>
                  <a:pt x="6628" y="3955"/>
                  <a:pt x="6602" y="3992"/>
                  <a:pt x="6611" y="3992"/>
                </a:cubicBezTo>
                <a:cubicBezTo>
                  <a:pt x="6621" y="3992"/>
                  <a:pt x="6682" y="3939"/>
                  <a:pt x="6825" y="3784"/>
                </a:cubicBezTo>
                <a:lnTo>
                  <a:pt x="6825" y="3784"/>
                </a:lnTo>
                <a:cubicBezTo>
                  <a:pt x="6821" y="3787"/>
                  <a:pt x="6817" y="3790"/>
                  <a:pt x="6813" y="3793"/>
                </a:cubicBezTo>
                <a:lnTo>
                  <a:pt x="6813" y="3793"/>
                </a:lnTo>
                <a:cubicBezTo>
                  <a:pt x="6825" y="3782"/>
                  <a:pt x="6836" y="3771"/>
                  <a:pt x="6846" y="3761"/>
                </a:cubicBezTo>
                <a:lnTo>
                  <a:pt x="6846" y="3761"/>
                </a:lnTo>
                <a:cubicBezTo>
                  <a:pt x="6839" y="3769"/>
                  <a:pt x="6832" y="3776"/>
                  <a:pt x="6825" y="3784"/>
                </a:cubicBezTo>
                <a:lnTo>
                  <a:pt x="6825" y="3784"/>
                </a:lnTo>
                <a:cubicBezTo>
                  <a:pt x="7687" y="3142"/>
                  <a:pt x="8167" y="1932"/>
                  <a:pt x="7525" y="939"/>
                </a:cubicBezTo>
                <a:cubicBezTo>
                  <a:pt x="7152" y="420"/>
                  <a:pt x="6403" y="0"/>
                  <a:pt x="56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flipH="1">
            <a:off x="374025" y="46594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flipH="1">
            <a:off x="8496850" y="295025"/>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flipH="1">
            <a:off x="416175" y="977675"/>
            <a:ext cx="234300" cy="23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flipH="1">
            <a:off x="8513050" y="34411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7720775" y="-85250"/>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flipH="1">
            <a:off x="224025" y="4147800"/>
            <a:ext cx="150000" cy="150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 name="Google Shape;60;p6"/>
          <p:cNvSpPr/>
          <p:nvPr/>
        </p:nvSpPr>
        <p:spPr>
          <a:xfrm>
            <a:off x="-326250" y="2775475"/>
            <a:ext cx="710250" cy="1933675"/>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7852800" y="-94887"/>
            <a:ext cx="1407625" cy="1268575"/>
          </a:xfrm>
          <a:custGeom>
            <a:rect b="b" l="l" r="r" t="t"/>
            <a:pathLst>
              <a:path extrusionOk="0" h="50743" w="56305">
                <a:moveTo>
                  <a:pt x="7715" y="14792"/>
                </a:moveTo>
                <a:cubicBezTo>
                  <a:pt x="7715" y="14792"/>
                  <a:pt x="7727" y="14822"/>
                  <a:pt x="7743" y="14861"/>
                </a:cubicBezTo>
                <a:lnTo>
                  <a:pt x="7743" y="14861"/>
                </a:lnTo>
                <a:cubicBezTo>
                  <a:pt x="7742" y="14859"/>
                  <a:pt x="7741" y="14857"/>
                  <a:pt x="7740" y="14856"/>
                </a:cubicBezTo>
                <a:cubicBezTo>
                  <a:pt x="7722" y="14810"/>
                  <a:pt x="7715" y="14792"/>
                  <a:pt x="7715" y="14792"/>
                </a:cubicBezTo>
                <a:close/>
                <a:moveTo>
                  <a:pt x="14543" y="26553"/>
                </a:moveTo>
                <a:cubicBezTo>
                  <a:pt x="14544" y="26553"/>
                  <a:pt x="14565" y="26579"/>
                  <a:pt x="14592" y="26612"/>
                </a:cubicBezTo>
                <a:lnTo>
                  <a:pt x="14592" y="26612"/>
                </a:lnTo>
                <a:cubicBezTo>
                  <a:pt x="14590" y="26611"/>
                  <a:pt x="14588" y="26609"/>
                  <a:pt x="14586" y="26607"/>
                </a:cubicBezTo>
                <a:cubicBezTo>
                  <a:pt x="14555" y="26569"/>
                  <a:pt x="14543" y="26553"/>
                  <a:pt x="14543" y="26553"/>
                </a:cubicBezTo>
                <a:close/>
                <a:moveTo>
                  <a:pt x="35210" y="42431"/>
                </a:moveTo>
                <a:lnTo>
                  <a:pt x="35210" y="42431"/>
                </a:lnTo>
                <a:cubicBezTo>
                  <a:pt x="35269" y="42457"/>
                  <a:pt x="35329" y="42484"/>
                  <a:pt x="35327" y="42484"/>
                </a:cubicBezTo>
                <a:cubicBezTo>
                  <a:pt x="35326" y="42484"/>
                  <a:pt x="35305" y="42476"/>
                  <a:pt x="35255" y="42455"/>
                </a:cubicBezTo>
                <a:cubicBezTo>
                  <a:pt x="35240" y="42446"/>
                  <a:pt x="35225" y="42438"/>
                  <a:pt x="35210" y="42431"/>
                </a:cubicBezTo>
                <a:close/>
                <a:moveTo>
                  <a:pt x="48731" y="46121"/>
                </a:moveTo>
                <a:cubicBezTo>
                  <a:pt x="48733" y="46121"/>
                  <a:pt x="48734" y="46122"/>
                  <a:pt x="48733" y="46122"/>
                </a:cubicBezTo>
                <a:cubicBezTo>
                  <a:pt x="48732" y="46121"/>
                  <a:pt x="48731" y="46121"/>
                  <a:pt x="48731" y="46121"/>
                </a:cubicBezTo>
                <a:close/>
                <a:moveTo>
                  <a:pt x="2052" y="1"/>
                </a:moveTo>
                <a:cubicBezTo>
                  <a:pt x="1867" y="1"/>
                  <a:pt x="1687" y="26"/>
                  <a:pt x="1525" y="80"/>
                </a:cubicBezTo>
                <a:cubicBezTo>
                  <a:pt x="1013" y="247"/>
                  <a:pt x="525" y="557"/>
                  <a:pt x="251" y="1045"/>
                </a:cubicBezTo>
                <a:cubicBezTo>
                  <a:pt x="25" y="1557"/>
                  <a:pt x="1" y="2045"/>
                  <a:pt x="72" y="2640"/>
                </a:cubicBezTo>
                <a:cubicBezTo>
                  <a:pt x="763" y="7665"/>
                  <a:pt x="2203" y="12510"/>
                  <a:pt x="4204" y="17166"/>
                </a:cubicBezTo>
                <a:cubicBezTo>
                  <a:pt x="6216" y="21809"/>
                  <a:pt x="8871" y="26131"/>
                  <a:pt x="12026" y="30072"/>
                </a:cubicBezTo>
                <a:cubicBezTo>
                  <a:pt x="15229" y="34061"/>
                  <a:pt x="18991" y="37561"/>
                  <a:pt x="23158" y="40502"/>
                </a:cubicBezTo>
                <a:cubicBezTo>
                  <a:pt x="27409" y="43514"/>
                  <a:pt x="32088" y="45884"/>
                  <a:pt x="36993" y="47610"/>
                </a:cubicBezTo>
                <a:cubicBezTo>
                  <a:pt x="41899" y="49336"/>
                  <a:pt x="47054" y="50360"/>
                  <a:pt x="52245" y="50670"/>
                </a:cubicBezTo>
                <a:cubicBezTo>
                  <a:pt x="52865" y="50717"/>
                  <a:pt x="53507" y="50729"/>
                  <a:pt x="54150" y="50741"/>
                </a:cubicBezTo>
                <a:cubicBezTo>
                  <a:pt x="54169" y="50742"/>
                  <a:pt x="54188" y="50742"/>
                  <a:pt x="54206" y="50742"/>
                </a:cubicBezTo>
                <a:cubicBezTo>
                  <a:pt x="55281" y="50742"/>
                  <a:pt x="56305" y="49734"/>
                  <a:pt x="56258" y="48634"/>
                </a:cubicBezTo>
                <a:cubicBezTo>
                  <a:pt x="56198" y="47467"/>
                  <a:pt x="55341" y="46550"/>
                  <a:pt x="54150" y="46515"/>
                </a:cubicBezTo>
                <a:cubicBezTo>
                  <a:pt x="52912" y="46491"/>
                  <a:pt x="51662" y="46407"/>
                  <a:pt x="50424" y="46288"/>
                </a:cubicBezTo>
                <a:cubicBezTo>
                  <a:pt x="49805" y="46241"/>
                  <a:pt x="49162" y="46157"/>
                  <a:pt x="48531" y="46086"/>
                </a:cubicBezTo>
                <a:cubicBezTo>
                  <a:pt x="48483" y="46079"/>
                  <a:pt x="48463" y="46076"/>
                  <a:pt x="48461" y="46076"/>
                </a:cubicBezTo>
                <a:cubicBezTo>
                  <a:pt x="48459" y="46076"/>
                  <a:pt x="48512" y="46085"/>
                  <a:pt x="48572" y="46094"/>
                </a:cubicBezTo>
                <a:lnTo>
                  <a:pt x="48572" y="46094"/>
                </a:lnTo>
                <a:cubicBezTo>
                  <a:pt x="48550" y="46092"/>
                  <a:pt x="48528" y="46090"/>
                  <a:pt x="48507" y="46086"/>
                </a:cubicBezTo>
                <a:cubicBezTo>
                  <a:pt x="48352" y="46074"/>
                  <a:pt x="48221" y="46038"/>
                  <a:pt x="48078" y="46026"/>
                </a:cubicBezTo>
                <a:cubicBezTo>
                  <a:pt x="47757" y="45979"/>
                  <a:pt x="47447" y="45919"/>
                  <a:pt x="47138" y="45884"/>
                </a:cubicBezTo>
                <a:cubicBezTo>
                  <a:pt x="44685" y="45467"/>
                  <a:pt x="42268" y="44883"/>
                  <a:pt x="39899" y="44133"/>
                </a:cubicBezTo>
                <a:cubicBezTo>
                  <a:pt x="38708" y="43764"/>
                  <a:pt x="37553" y="43347"/>
                  <a:pt x="36386" y="42895"/>
                </a:cubicBezTo>
                <a:cubicBezTo>
                  <a:pt x="36124" y="42800"/>
                  <a:pt x="35839" y="42693"/>
                  <a:pt x="35577" y="42574"/>
                </a:cubicBezTo>
                <a:cubicBezTo>
                  <a:pt x="35410" y="42514"/>
                  <a:pt x="35255" y="42443"/>
                  <a:pt x="35100" y="42383"/>
                </a:cubicBezTo>
                <a:lnTo>
                  <a:pt x="35100" y="42383"/>
                </a:lnTo>
                <a:cubicBezTo>
                  <a:pt x="35100" y="42383"/>
                  <a:pt x="35131" y="42396"/>
                  <a:pt x="35169" y="42413"/>
                </a:cubicBezTo>
                <a:lnTo>
                  <a:pt x="35169" y="42413"/>
                </a:lnTo>
                <a:cubicBezTo>
                  <a:pt x="35110" y="42388"/>
                  <a:pt x="35049" y="42367"/>
                  <a:pt x="34993" y="42335"/>
                </a:cubicBezTo>
                <a:cubicBezTo>
                  <a:pt x="34422" y="42097"/>
                  <a:pt x="33874" y="41847"/>
                  <a:pt x="33326" y="41573"/>
                </a:cubicBezTo>
                <a:cubicBezTo>
                  <a:pt x="31076" y="40502"/>
                  <a:pt x="28909" y="39299"/>
                  <a:pt x="26837" y="37930"/>
                </a:cubicBezTo>
                <a:cubicBezTo>
                  <a:pt x="25790" y="37240"/>
                  <a:pt x="24778" y="36525"/>
                  <a:pt x="23801" y="35787"/>
                </a:cubicBezTo>
                <a:lnTo>
                  <a:pt x="23764" y="35759"/>
                </a:lnTo>
                <a:lnTo>
                  <a:pt x="23764" y="35759"/>
                </a:lnTo>
                <a:cubicBezTo>
                  <a:pt x="23760" y="35757"/>
                  <a:pt x="23757" y="35754"/>
                  <a:pt x="23754" y="35751"/>
                </a:cubicBezTo>
                <a:cubicBezTo>
                  <a:pt x="23635" y="35668"/>
                  <a:pt x="23528" y="35573"/>
                  <a:pt x="23408" y="35489"/>
                </a:cubicBezTo>
                <a:cubicBezTo>
                  <a:pt x="23147" y="35275"/>
                  <a:pt x="22873" y="35061"/>
                  <a:pt x="22623" y="34846"/>
                </a:cubicBezTo>
                <a:cubicBezTo>
                  <a:pt x="22146" y="34465"/>
                  <a:pt x="21682" y="34061"/>
                  <a:pt x="21242" y="33656"/>
                </a:cubicBezTo>
                <a:cubicBezTo>
                  <a:pt x="19444" y="32060"/>
                  <a:pt x="17741" y="30334"/>
                  <a:pt x="16169" y="28512"/>
                </a:cubicBezTo>
                <a:cubicBezTo>
                  <a:pt x="15765" y="28048"/>
                  <a:pt x="15372" y="27572"/>
                  <a:pt x="14991" y="27096"/>
                </a:cubicBezTo>
                <a:cubicBezTo>
                  <a:pt x="14895" y="26988"/>
                  <a:pt x="14812" y="26869"/>
                  <a:pt x="14717" y="26762"/>
                </a:cubicBezTo>
                <a:cubicBezTo>
                  <a:pt x="14692" y="26721"/>
                  <a:pt x="14662" y="26680"/>
                  <a:pt x="14630" y="26647"/>
                </a:cubicBezTo>
                <a:lnTo>
                  <a:pt x="14630" y="26647"/>
                </a:lnTo>
                <a:cubicBezTo>
                  <a:pt x="14474" y="26434"/>
                  <a:pt x="14311" y="26229"/>
                  <a:pt x="14157" y="26024"/>
                </a:cubicBezTo>
                <a:cubicBezTo>
                  <a:pt x="13443" y="25060"/>
                  <a:pt x="12752" y="24059"/>
                  <a:pt x="12098" y="23047"/>
                </a:cubicBezTo>
                <a:cubicBezTo>
                  <a:pt x="10788" y="21023"/>
                  <a:pt x="9621" y="18904"/>
                  <a:pt x="8585" y="16737"/>
                </a:cubicBezTo>
                <a:cubicBezTo>
                  <a:pt x="8323" y="16189"/>
                  <a:pt x="8073" y="15618"/>
                  <a:pt x="7835" y="15058"/>
                </a:cubicBezTo>
                <a:cubicBezTo>
                  <a:pt x="7817" y="15029"/>
                  <a:pt x="7803" y="14994"/>
                  <a:pt x="7788" y="14958"/>
                </a:cubicBezTo>
                <a:lnTo>
                  <a:pt x="7788" y="14958"/>
                </a:lnTo>
                <a:cubicBezTo>
                  <a:pt x="7752" y="14853"/>
                  <a:pt x="7704" y="14749"/>
                  <a:pt x="7656" y="14653"/>
                </a:cubicBezTo>
                <a:cubicBezTo>
                  <a:pt x="7537" y="14368"/>
                  <a:pt x="7430" y="14082"/>
                  <a:pt x="7311" y="13808"/>
                </a:cubicBezTo>
                <a:cubicBezTo>
                  <a:pt x="6883" y="12689"/>
                  <a:pt x="6478" y="11546"/>
                  <a:pt x="6109" y="10391"/>
                </a:cubicBezTo>
                <a:cubicBezTo>
                  <a:pt x="5370" y="8105"/>
                  <a:pt x="4811" y="5748"/>
                  <a:pt x="4394" y="3366"/>
                </a:cubicBezTo>
                <a:cubicBezTo>
                  <a:pt x="4287" y="2759"/>
                  <a:pt x="4204" y="2164"/>
                  <a:pt x="4108" y="1557"/>
                </a:cubicBezTo>
                <a:cubicBezTo>
                  <a:pt x="4049" y="1068"/>
                  <a:pt x="3549" y="533"/>
                  <a:pt x="3144" y="295"/>
                </a:cubicBezTo>
                <a:cubicBezTo>
                  <a:pt x="2839" y="110"/>
                  <a:pt x="2436" y="1"/>
                  <a:pt x="2052"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flipH="1">
            <a:off x="7898250" y="3648200"/>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 name="Shape 63"/>
        <p:cNvGrpSpPr/>
        <p:nvPr/>
      </p:nvGrpSpPr>
      <p:grpSpPr>
        <a:xfrm>
          <a:off x="0" y="0"/>
          <a:ext cx="0" cy="0"/>
          <a:chOff x="0" y="0"/>
          <a:chExt cx="0" cy="0"/>
        </a:xfrm>
      </p:grpSpPr>
      <p:sp>
        <p:nvSpPr>
          <p:cNvPr id="64" name="Google Shape;64;p7"/>
          <p:cNvSpPr txBox="1"/>
          <p:nvPr>
            <p:ph idx="1" type="body"/>
          </p:nvPr>
        </p:nvSpPr>
        <p:spPr>
          <a:xfrm>
            <a:off x="720000" y="1254900"/>
            <a:ext cx="7704000" cy="33492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Char char="●"/>
              <a:defRPr>
                <a:solidFill>
                  <a:srgbClr val="434343"/>
                </a:solidFill>
              </a:defRPr>
            </a:lvl1pPr>
            <a:lvl2pPr indent="-317500" lvl="1" marL="914400" rtl="0">
              <a:lnSpc>
                <a:spcPct val="115000"/>
              </a:lnSpc>
              <a:spcBef>
                <a:spcPts val="0"/>
              </a:spcBef>
              <a:spcAft>
                <a:spcPts val="0"/>
              </a:spcAft>
              <a:buSzPts val="1400"/>
              <a:buChar char="○"/>
              <a:defRPr>
                <a:solidFill>
                  <a:srgbClr val="434343"/>
                </a:solidFill>
              </a:defRPr>
            </a:lvl2pPr>
            <a:lvl3pPr indent="-317500" lvl="2" marL="1371600" rtl="0">
              <a:lnSpc>
                <a:spcPct val="115000"/>
              </a:lnSpc>
              <a:spcBef>
                <a:spcPts val="1600"/>
              </a:spcBef>
              <a:spcAft>
                <a:spcPts val="0"/>
              </a:spcAft>
              <a:buSzPts val="1400"/>
              <a:buChar char="■"/>
              <a:defRPr>
                <a:solidFill>
                  <a:srgbClr val="434343"/>
                </a:solidFill>
              </a:defRPr>
            </a:lvl3pPr>
            <a:lvl4pPr indent="-317500" lvl="3" marL="1828800" rtl="0">
              <a:lnSpc>
                <a:spcPct val="115000"/>
              </a:lnSpc>
              <a:spcBef>
                <a:spcPts val="1600"/>
              </a:spcBef>
              <a:spcAft>
                <a:spcPts val="0"/>
              </a:spcAft>
              <a:buSzPts val="1400"/>
              <a:buChar char="●"/>
              <a:defRPr>
                <a:solidFill>
                  <a:srgbClr val="434343"/>
                </a:solidFill>
              </a:defRPr>
            </a:lvl4pPr>
            <a:lvl5pPr indent="-317500" lvl="4" marL="2286000" rtl="0">
              <a:lnSpc>
                <a:spcPct val="115000"/>
              </a:lnSpc>
              <a:spcBef>
                <a:spcPts val="1600"/>
              </a:spcBef>
              <a:spcAft>
                <a:spcPts val="0"/>
              </a:spcAft>
              <a:buSzPts val="1400"/>
              <a:buChar char="○"/>
              <a:defRPr>
                <a:solidFill>
                  <a:srgbClr val="434343"/>
                </a:solidFill>
              </a:defRPr>
            </a:lvl5pPr>
            <a:lvl6pPr indent="-317500" lvl="5" marL="2743200" rtl="0">
              <a:lnSpc>
                <a:spcPct val="115000"/>
              </a:lnSpc>
              <a:spcBef>
                <a:spcPts val="1600"/>
              </a:spcBef>
              <a:spcAft>
                <a:spcPts val="0"/>
              </a:spcAft>
              <a:buSzPts val="1400"/>
              <a:buChar char="■"/>
              <a:defRPr>
                <a:solidFill>
                  <a:srgbClr val="434343"/>
                </a:solidFill>
              </a:defRPr>
            </a:lvl6pPr>
            <a:lvl7pPr indent="-317500" lvl="6" marL="3200400" rtl="0">
              <a:lnSpc>
                <a:spcPct val="115000"/>
              </a:lnSpc>
              <a:spcBef>
                <a:spcPts val="1600"/>
              </a:spcBef>
              <a:spcAft>
                <a:spcPts val="0"/>
              </a:spcAft>
              <a:buSzPts val="1400"/>
              <a:buChar char="●"/>
              <a:defRPr>
                <a:solidFill>
                  <a:srgbClr val="434343"/>
                </a:solidFill>
              </a:defRPr>
            </a:lvl7pPr>
            <a:lvl8pPr indent="-317500" lvl="7" marL="3657600" rtl="0">
              <a:lnSpc>
                <a:spcPct val="115000"/>
              </a:lnSpc>
              <a:spcBef>
                <a:spcPts val="1600"/>
              </a:spcBef>
              <a:spcAft>
                <a:spcPts val="0"/>
              </a:spcAft>
              <a:buSzPts val="1400"/>
              <a:buChar char="○"/>
              <a:defRPr>
                <a:solidFill>
                  <a:srgbClr val="434343"/>
                </a:solidFill>
              </a:defRPr>
            </a:lvl8pPr>
            <a:lvl9pPr indent="-317500" lvl="8" marL="4114800" rtl="0">
              <a:lnSpc>
                <a:spcPct val="115000"/>
              </a:lnSpc>
              <a:spcBef>
                <a:spcPts val="1600"/>
              </a:spcBef>
              <a:spcAft>
                <a:spcPts val="1600"/>
              </a:spcAft>
              <a:buSzPts val="1400"/>
              <a:buChar char="■"/>
              <a:defRPr>
                <a:solidFill>
                  <a:srgbClr val="434343"/>
                </a:solidFill>
              </a:defRPr>
            </a:lvl9pPr>
          </a:lstStyle>
          <a:p/>
        </p:txBody>
      </p:sp>
      <p:sp>
        <p:nvSpPr>
          <p:cNvPr id="65" name="Google Shape;65;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 name="Google Shape;66;p7"/>
          <p:cNvSpPr/>
          <p:nvPr/>
        </p:nvSpPr>
        <p:spPr>
          <a:xfrm flipH="1" rot="435347">
            <a:off x="8605339" y="2807319"/>
            <a:ext cx="710256" cy="1933690"/>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p:nvPr/>
        </p:nvSpPr>
        <p:spPr>
          <a:xfrm flipH="1">
            <a:off x="-306840" y="-167862"/>
            <a:ext cx="1407625" cy="1268575"/>
          </a:xfrm>
          <a:custGeom>
            <a:rect b="b" l="l" r="r" t="t"/>
            <a:pathLst>
              <a:path extrusionOk="0" h="50743" w="56305">
                <a:moveTo>
                  <a:pt x="7715" y="14792"/>
                </a:moveTo>
                <a:cubicBezTo>
                  <a:pt x="7715" y="14792"/>
                  <a:pt x="7727" y="14822"/>
                  <a:pt x="7743" y="14861"/>
                </a:cubicBezTo>
                <a:lnTo>
                  <a:pt x="7743" y="14861"/>
                </a:lnTo>
                <a:cubicBezTo>
                  <a:pt x="7742" y="14859"/>
                  <a:pt x="7741" y="14857"/>
                  <a:pt x="7740" y="14856"/>
                </a:cubicBezTo>
                <a:cubicBezTo>
                  <a:pt x="7722" y="14810"/>
                  <a:pt x="7715" y="14792"/>
                  <a:pt x="7715" y="14792"/>
                </a:cubicBezTo>
                <a:close/>
                <a:moveTo>
                  <a:pt x="14543" y="26553"/>
                </a:moveTo>
                <a:cubicBezTo>
                  <a:pt x="14544" y="26553"/>
                  <a:pt x="14565" y="26579"/>
                  <a:pt x="14592" y="26612"/>
                </a:cubicBezTo>
                <a:lnTo>
                  <a:pt x="14592" y="26612"/>
                </a:lnTo>
                <a:cubicBezTo>
                  <a:pt x="14590" y="26611"/>
                  <a:pt x="14588" y="26609"/>
                  <a:pt x="14586" y="26607"/>
                </a:cubicBezTo>
                <a:cubicBezTo>
                  <a:pt x="14555" y="26569"/>
                  <a:pt x="14543" y="26553"/>
                  <a:pt x="14543" y="26553"/>
                </a:cubicBezTo>
                <a:close/>
                <a:moveTo>
                  <a:pt x="35210" y="42431"/>
                </a:moveTo>
                <a:lnTo>
                  <a:pt x="35210" y="42431"/>
                </a:lnTo>
                <a:cubicBezTo>
                  <a:pt x="35269" y="42457"/>
                  <a:pt x="35329" y="42484"/>
                  <a:pt x="35327" y="42484"/>
                </a:cubicBezTo>
                <a:cubicBezTo>
                  <a:pt x="35326" y="42484"/>
                  <a:pt x="35305" y="42476"/>
                  <a:pt x="35255" y="42455"/>
                </a:cubicBezTo>
                <a:cubicBezTo>
                  <a:pt x="35240" y="42446"/>
                  <a:pt x="35225" y="42438"/>
                  <a:pt x="35210" y="42431"/>
                </a:cubicBezTo>
                <a:close/>
                <a:moveTo>
                  <a:pt x="48731" y="46121"/>
                </a:moveTo>
                <a:cubicBezTo>
                  <a:pt x="48733" y="46121"/>
                  <a:pt x="48734" y="46122"/>
                  <a:pt x="48733" y="46122"/>
                </a:cubicBezTo>
                <a:cubicBezTo>
                  <a:pt x="48732" y="46121"/>
                  <a:pt x="48731" y="46121"/>
                  <a:pt x="48731" y="46121"/>
                </a:cubicBezTo>
                <a:close/>
                <a:moveTo>
                  <a:pt x="2052" y="1"/>
                </a:moveTo>
                <a:cubicBezTo>
                  <a:pt x="1867" y="1"/>
                  <a:pt x="1687" y="26"/>
                  <a:pt x="1525" y="80"/>
                </a:cubicBezTo>
                <a:cubicBezTo>
                  <a:pt x="1013" y="247"/>
                  <a:pt x="525" y="557"/>
                  <a:pt x="251" y="1045"/>
                </a:cubicBezTo>
                <a:cubicBezTo>
                  <a:pt x="25" y="1557"/>
                  <a:pt x="1" y="2045"/>
                  <a:pt x="72" y="2640"/>
                </a:cubicBezTo>
                <a:cubicBezTo>
                  <a:pt x="763" y="7665"/>
                  <a:pt x="2203" y="12510"/>
                  <a:pt x="4204" y="17166"/>
                </a:cubicBezTo>
                <a:cubicBezTo>
                  <a:pt x="6216" y="21809"/>
                  <a:pt x="8871" y="26131"/>
                  <a:pt x="12026" y="30072"/>
                </a:cubicBezTo>
                <a:cubicBezTo>
                  <a:pt x="15229" y="34061"/>
                  <a:pt x="18991" y="37561"/>
                  <a:pt x="23158" y="40502"/>
                </a:cubicBezTo>
                <a:cubicBezTo>
                  <a:pt x="27409" y="43514"/>
                  <a:pt x="32088" y="45884"/>
                  <a:pt x="36993" y="47610"/>
                </a:cubicBezTo>
                <a:cubicBezTo>
                  <a:pt x="41899" y="49336"/>
                  <a:pt x="47054" y="50360"/>
                  <a:pt x="52245" y="50670"/>
                </a:cubicBezTo>
                <a:cubicBezTo>
                  <a:pt x="52865" y="50717"/>
                  <a:pt x="53507" y="50729"/>
                  <a:pt x="54150" y="50741"/>
                </a:cubicBezTo>
                <a:cubicBezTo>
                  <a:pt x="54169" y="50742"/>
                  <a:pt x="54188" y="50742"/>
                  <a:pt x="54206" y="50742"/>
                </a:cubicBezTo>
                <a:cubicBezTo>
                  <a:pt x="55281" y="50742"/>
                  <a:pt x="56305" y="49734"/>
                  <a:pt x="56258" y="48634"/>
                </a:cubicBezTo>
                <a:cubicBezTo>
                  <a:pt x="56198" y="47467"/>
                  <a:pt x="55341" y="46550"/>
                  <a:pt x="54150" y="46515"/>
                </a:cubicBezTo>
                <a:cubicBezTo>
                  <a:pt x="52912" y="46491"/>
                  <a:pt x="51662" y="46407"/>
                  <a:pt x="50424" y="46288"/>
                </a:cubicBezTo>
                <a:cubicBezTo>
                  <a:pt x="49805" y="46241"/>
                  <a:pt x="49162" y="46157"/>
                  <a:pt x="48531" y="46086"/>
                </a:cubicBezTo>
                <a:cubicBezTo>
                  <a:pt x="48483" y="46079"/>
                  <a:pt x="48463" y="46076"/>
                  <a:pt x="48461" y="46076"/>
                </a:cubicBezTo>
                <a:cubicBezTo>
                  <a:pt x="48459" y="46076"/>
                  <a:pt x="48512" y="46085"/>
                  <a:pt x="48572" y="46094"/>
                </a:cubicBezTo>
                <a:lnTo>
                  <a:pt x="48572" y="46094"/>
                </a:lnTo>
                <a:cubicBezTo>
                  <a:pt x="48550" y="46092"/>
                  <a:pt x="48528" y="46090"/>
                  <a:pt x="48507" y="46086"/>
                </a:cubicBezTo>
                <a:cubicBezTo>
                  <a:pt x="48352" y="46074"/>
                  <a:pt x="48221" y="46038"/>
                  <a:pt x="48078" y="46026"/>
                </a:cubicBezTo>
                <a:cubicBezTo>
                  <a:pt x="47757" y="45979"/>
                  <a:pt x="47447" y="45919"/>
                  <a:pt x="47138" y="45884"/>
                </a:cubicBezTo>
                <a:cubicBezTo>
                  <a:pt x="44685" y="45467"/>
                  <a:pt x="42268" y="44883"/>
                  <a:pt x="39899" y="44133"/>
                </a:cubicBezTo>
                <a:cubicBezTo>
                  <a:pt x="38708" y="43764"/>
                  <a:pt x="37553" y="43347"/>
                  <a:pt x="36386" y="42895"/>
                </a:cubicBezTo>
                <a:cubicBezTo>
                  <a:pt x="36124" y="42800"/>
                  <a:pt x="35839" y="42693"/>
                  <a:pt x="35577" y="42574"/>
                </a:cubicBezTo>
                <a:cubicBezTo>
                  <a:pt x="35410" y="42514"/>
                  <a:pt x="35255" y="42443"/>
                  <a:pt x="35100" y="42383"/>
                </a:cubicBezTo>
                <a:lnTo>
                  <a:pt x="35100" y="42383"/>
                </a:lnTo>
                <a:cubicBezTo>
                  <a:pt x="35100" y="42383"/>
                  <a:pt x="35131" y="42396"/>
                  <a:pt x="35169" y="42413"/>
                </a:cubicBezTo>
                <a:lnTo>
                  <a:pt x="35169" y="42413"/>
                </a:lnTo>
                <a:cubicBezTo>
                  <a:pt x="35110" y="42388"/>
                  <a:pt x="35049" y="42367"/>
                  <a:pt x="34993" y="42335"/>
                </a:cubicBezTo>
                <a:cubicBezTo>
                  <a:pt x="34422" y="42097"/>
                  <a:pt x="33874" y="41847"/>
                  <a:pt x="33326" y="41573"/>
                </a:cubicBezTo>
                <a:cubicBezTo>
                  <a:pt x="31076" y="40502"/>
                  <a:pt x="28909" y="39299"/>
                  <a:pt x="26837" y="37930"/>
                </a:cubicBezTo>
                <a:cubicBezTo>
                  <a:pt x="25790" y="37240"/>
                  <a:pt x="24778" y="36525"/>
                  <a:pt x="23801" y="35787"/>
                </a:cubicBezTo>
                <a:lnTo>
                  <a:pt x="23764" y="35759"/>
                </a:lnTo>
                <a:lnTo>
                  <a:pt x="23764" y="35759"/>
                </a:lnTo>
                <a:cubicBezTo>
                  <a:pt x="23760" y="35757"/>
                  <a:pt x="23757" y="35754"/>
                  <a:pt x="23754" y="35751"/>
                </a:cubicBezTo>
                <a:cubicBezTo>
                  <a:pt x="23635" y="35668"/>
                  <a:pt x="23528" y="35573"/>
                  <a:pt x="23408" y="35489"/>
                </a:cubicBezTo>
                <a:cubicBezTo>
                  <a:pt x="23147" y="35275"/>
                  <a:pt x="22873" y="35061"/>
                  <a:pt x="22623" y="34846"/>
                </a:cubicBezTo>
                <a:cubicBezTo>
                  <a:pt x="22146" y="34465"/>
                  <a:pt x="21682" y="34061"/>
                  <a:pt x="21242" y="33656"/>
                </a:cubicBezTo>
                <a:cubicBezTo>
                  <a:pt x="19444" y="32060"/>
                  <a:pt x="17741" y="30334"/>
                  <a:pt x="16169" y="28512"/>
                </a:cubicBezTo>
                <a:cubicBezTo>
                  <a:pt x="15765" y="28048"/>
                  <a:pt x="15372" y="27572"/>
                  <a:pt x="14991" y="27096"/>
                </a:cubicBezTo>
                <a:cubicBezTo>
                  <a:pt x="14895" y="26988"/>
                  <a:pt x="14812" y="26869"/>
                  <a:pt x="14717" y="26762"/>
                </a:cubicBezTo>
                <a:cubicBezTo>
                  <a:pt x="14692" y="26721"/>
                  <a:pt x="14662" y="26680"/>
                  <a:pt x="14630" y="26647"/>
                </a:cubicBezTo>
                <a:lnTo>
                  <a:pt x="14630" y="26647"/>
                </a:lnTo>
                <a:cubicBezTo>
                  <a:pt x="14474" y="26434"/>
                  <a:pt x="14311" y="26229"/>
                  <a:pt x="14157" y="26024"/>
                </a:cubicBezTo>
                <a:cubicBezTo>
                  <a:pt x="13443" y="25060"/>
                  <a:pt x="12752" y="24059"/>
                  <a:pt x="12098" y="23047"/>
                </a:cubicBezTo>
                <a:cubicBezTo>
                  <a:pt x="10788" y="21023"/>
                  <a:pt x="9621" y="18904"/>
                  <a:pt x="8585" y="16737"/>
                </a:cubicBezTo>
                <a:cubicBezTo>
                  <a:pt x="8323" y="16189"/>
                  <a:pt x="8073" y="15618"/>
                  <a:pt x="7835" y="15058"/>
                </a:cubicBezTo>
                <a:cubicBezTo>
                  <a:pt x="7817" y="15029"/>
                  <a:pt x="7803" y="14994"/>
                  <a:pt x="7788" y="14958"/>
                </a:cubicBezTo>
                <a:lnTo>
                  <a:pt x="7788" y="14958"/>
                </a:lnTo>
                <a:cubicBezTo>
                  <a:pt x="7752" y="14853"/>
                  <a:pt x="7704" y="14749"/>
                  <a:pt x="7656" y="14653"/>
                </a:cubicBezTo>
                <a:cubicBezTo>
                  <a:pt x="7537" y="14368"/>
                  <a:pt x="7430" y="14082"/>
                  <a:pt x="7311" y="13808"/>
                </a:cubicBezTo>
                <a:cubicBezTo>
                  <a:pt x="6883" y="12689"/>
                  <a:pt x="6478" y="11546"/>
                  <a:pt x="6109" y="10391"/>
                </a:cubicBezTo>
                <a:cubicBezTo>
                  <a:pt x="5370" y="8105"/>
                  <a:pt x="4811" y="5748"/>
                  <a:pt x="4394" y="3366"/>
                </a:cubicBezTo>
                <a:cubicBezTo>
                  <a:pt x="4287" y="2759"/>
                  <a:pt x="4204" y="2164"/>
                  <a:pt x="4108" y="1557"/>
                </a:cubicBezTo>
                <a:cubicBezTo>
                  <a:pt x="4049" y="1068"/>
                  <a:pt x="3549" y="533"/>
                  <a:pt x="3144" y="295"/>
                </a:cubicBezTo>
                <a:cubicBezTo>
                  <a:pt x="2839" y="110"/>
                  <a:pt x="2436" y="1"/>
                  <a:pt x="2052"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flipH="1">
            <a:off x="8697361" y="2696900"/>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flipH="1">
            <a:off x="281486" y="1301800"/>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flipH="1">
            <a:off x="281473" y="214013"/>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flipH="1">
            <a:off x="591761" y="4869100"/>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flipH="1">
            <a:off x="8392236" y="313963"/>
            <a:ext cx="305100" cy="30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flipH="1">
            <a:off x="8583961" y="4671075"/>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 name="Shape 74"/>
        <p:cNvGrpSpPr/>
        <p:nvPr/>
      </p:nvGrpSpPr>
      <p:grpSpPr>
        <a:xfrm>
          <a:off x="0" y="0"/>
          <a:ext cx="0" cy="0"/>
          <a:chOff x="0" y="0"/>
          <a:chExt cx="0" cy="0"/>
        </a:xfrm>
      </p:grpSpPr>
      <p:sp>
        <p:nvSpPr>
          <p:cNvPr id="75" name="Google Shape;75;p8"/>
          <p:cNvSpPr txBox="1"/>
          <p:nvPr>
            <p:ph type="title"/>
          </p:nvPr>
        </p:nvSpPr>
        <p:spPr>
          <a:xfrm>
            <a:off x="1424375" y="1307100"/>
            <a:ext cx="62952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6" name="Google Shape;76;p8"/>
          <p:cNvSpPr/>
          <p:nvPr/>
        </p:nvSpPr>
        <p:spPr>
          <a:xfrm rot="10179526">
            <a:off x="8657473" y="3032379"/>
            <a:ext cx="710209" cy="1933565"/>
          </a:xfrm>
          <a:custGeom>
            <a:rect b="b" l="l" r="r" t="t"/>
            <a:pathLst>
              <a:path extrusionOk="0" h="77347" w="28410">
                <a:moveTo>
                  <a:pt x="10835" y="4060"/>
                </a:moveTo>
                <a:cubicBezTo>
                  <a:pt x="10835" y="4060"/>
                  <a:pt x="10859" y="4078"/>
                  <a:pt x="10922" y="4128"/>
                </a:cubicBezTo>
                <a:lnTo>
                  <a:pt x="10922" y="4128"/>
                </a:lnTo>
                <a:cubicBezTo>
                  <a:pt x="10875" y="4092"/>
                  <a:pt x="10834" y="4060"/>
                  <a:pt x="10835" y="4060"/>
                </a:cubicBezTo>
                <a:close/>
                <a:moveTo>
                  <a:pt x="10950" y="4149"/>
                </a:moveTo>
                <a:cubicBezTo>
                  <a:pt x="10986" y="4175"/>
                  <a:pt x="11023" y="4201"/>
                  <a:pt x="11062" y="4228"/>
                </a:cubicBezTo>
                <a:cubicBezTo>
                  <a:pt x="11050" y="4224"/>
                  <a:pt x="11000" y="4187"/>
                  <a:pt x="10950" y="4149"/>
                </a:cubicBezTo>
                <a:close/>
                <a:moveTo>
                  <a:pt x="20977" y="17429"/>
                </a:moveTo>
                <a:cubicBezTo>
                  <a:pt x="20977" y="17429"/>
                  <a:pt x="20991" y="17462"/>
                  <a:pt x="21027" y="17551"/>
                </a:cubicBezTo>
                <a:cubicBezTo>
                  <a:pt x="21028" y="17553"/>
                  <a:pt x="21030" y="17556"/>
                  <a:pt x="21031" y="17558"/>
                </a:cubicBezTo>
                <a:lnTo>
                  <a:pt x="21031" y="17558"/>
                </a:lnTo>
                <a:cubicBezTo>
                  <a:pt x="21002" y="17488"/>
                  <a:pt x="20977" y="17429"/>
                  <a:pt x="20977" y="17429"/>
                </a:cubicBezTo>
                <a:close/>
                <a:moveTo>
                  <a:pt x="11684" y="1"/>
                </a:moveTo>
                <a:cubicBezTo>
                  <a:pt x="11478" y="1"/>
                  <a:pt x="11281" y="26"/>
                  <a:pt x="11121" y="72"/>
                </a:cubicBezTo>
                <a:cubicBezTo>
                  <a:pt x="10621" y="215"/>
                  <a:pt x="10085" y="584"/>
                  <a:pt x="9847" y="1049"/>
                </a:cubicBezTo>
                <a:cubicBezTo>
                  <a:pt x="9300" y="2144"/>
                  <a:pt x="9692" y="3216"/>
                  <a:pt x="10645" y="3918"/>
                </a:cubicBezTo>
                <a:cubicBezTo>
                  <a:pt x="10740" y="3996"/>
                  <a:pt x="10836" y="4068"/>
                  <a:pt x="10940" y="4142"/>
                </a:cubicBezTo>
                <a:lnTo>
                  <a:pt x="10940" y="4142"/>
                </a:lnTo>
                <a:cubicBezTo>
                  <a:pt x="10941" y="4143"/>
                  <a:pt x="10942" y="4144"/>
                  <a:pt x="10943" y="4144"/>
                </a:cubicBezTo>
                <a:cubicBezTo>
                  <a:pt x="10978" y="4180"/>
                  <a:pt x="11038" y="4216"/>
                  <a:pt x="11085" y="4263"/>
                </a:cubicBezTo>
                <a:cubicBezTo>
                  <a:pt x="11359" y="4466"/>
                  <a:pt x="11621" y="4692"/>
                  <a:pt x="11871" y="4918"/>
                </a:cubicBezTo>
                <a:cubicBezTo>
                  <a:pt x="12383" y="5347"/>
                  <a:pt x="12871" y="5787"/>
                  <a:pt x="13348" y="6240"/>
                </a:cubicBezTo>
                <a:cubicBezTo>
                  <a:pt x="14300" y="7145"/>
                  <a:pt x="15193" y="8109"/>
                  <a:pt x="16027" y="9145"/>
                </a:cubicBezTo>
                <a:cubicBezTo>
                  <a:pt x="16134" y="9276"/>
                  <a:pt x="16229" y="9407"/>
                  <a:pt x="16360" y="9538"/>
                </a:cubicBezTo>
                <a:cubicBezTo>
                  <a:pt x="16405" y="9601"/>
                  <a:pt x="16585" y="9826"/>
                  <a:pt x="16579" y="9826"/>
                </a:cubicBezTo>
                <a:cubicBezTo>
                  <a:pt x="16577" y="9826"/>
                  <a:pt x="16556" y="9802"/>
                  <a:pt x="16503" y="9740"/>
                </a:cubicBezTo>
                <a:cubicBezTo>
                  <a:pt x="16451" y="9675"/>
                  <a:pt x="16430" y="9649"/>
                  <a:pt x="16428" y="9649"/>
                </a:cubicBezTo>
                <a:lnTo>
                  <a:pt x="16428" y="9649"/>
                </a:lnTo>
                <a:cubicBezTo>
                  <a:pt x="16423" y="9649"/>
                  <a:pt x="16645" y="9942"/>
                  <a:pt x="16681" y="9978"/>
                </a:cubicBezTo>
                <a:cubicBezTo>
                  <a:pt x="16789" y="10109"/>
                  <a:pt x="16896" y="10240"/>
                  <a:pt x="16979" y="10395"/>
                </a:cubicBezTo>
                <a:cubicBezTo>
                  <a:pt x="17372" y="10931"/>
                  <a:pt x="17741" y="11467"/>
                  <a:pt x="18098" y="12026"/>
                </a:cubicBezTo>
                <a:cubicBezTo>
                  <a:pt x="18813" y="13145"/>
                  <a:pt x="19467" y="14288"/>
                  <a:pt x="20063" y="15467"/>
                </a:cubicBezTo>
                <a:cubicBezTo>
                  <a:pt x="20372" y="16074"/>
                  <a:pt x="20658" y="16705"/>
                  <a:pt x="20944" y="17324"/>
                </a:cubicBezTo>
                <a:cubicBezTo>
                  <a:pt x="20962" y="17378"/>
                  <a:pt x="21087" y="17661"/>
                  <a:pt x="21083" y="17661"/>
                </a:cubicBezTo>
                <a:cubicBezTo>
                  <a:pt x="21081" y="17661"/>
                  <a:pt x="21067" y="17632"/>
                  <a:pt x="21031" y="17558"/>
                </a:cubicBezTo>
                <a:lnTo>
                  <a:pt x="21031" y="17558"/>
                </a:lnTo>
                <a:cubicBezTo>
                  <a:pt x="21066" y="17643"/>
                  <a:pt x="21108" y="17743"/>
                  <a:pt x="21122" y="17777"/>
                </a:cubicBezTo>
                <a:cubicBezTo>
                  <a:pt x="21253" y="18086"/>
                  <a:pt x="21372" y="18408"/>
                  <a:pt x="21492" y="18729"/>
                </a:cubicBezTo>
                <a:cubicBezTo>
                  <a:pt x="21968" y="19980"/>
                  <a:pt x="22373" y="21242"/>
                  <a:pt x="22706" y="22539"/>
                </a:cubicBezTo>
                <a:cubicBezTo>
                  <a:pt x="23051" y="23825"/>
                  <a:pt x="23337" y="25135"/>
                  <a:pt x="23563" y="26445"/>
                </a:cubicBezTo>
                <a:cubicBezTo>
                  <a:pt x="23622" y="26787"/>
                  <a:pt x="23658" y="27129"/>
                  <a:pt x="23716" y="27470"/>
                </a:cubicBezTo>
                <a:lnTo>
                  <a:pt x="23716" y="27470"/>
                </a:lnTo>
                <a:cubicBezTo>
                  <a:pt x="23717" y="27477"/>
                  <a:pt x="23717" y="27484"/>
                  <a:pt x="23718" y="27492"/>
                </a:cubicBezTo>
                <a:cubicBezTo>
                  <a:pt x="23754" y="27683"/>
                  <a:pt x="23766" y="27873"/>
                  <a:pt x="23801" y="28076"/>
                </a:cubicBezTo>
                <a:cubicBezTo>
                  <a:pt x="23873" y="28743"/>
                  <a:pt x="23932" y="29409"/>
                  <a:pt x="23980" y="30064"/>
                </a:cubicBezTo>
                <a:cubicBezTo>
                  <a:pt x="24159" y="32731"/>
                  <a:pt x="24099" y="35422"/>
                  <a:pt x="23766" y="38077"/>
                </a:cubicBezTo>
                <a:cubicBezTo>
                  <a:pt x="23766" y="38081"/>
                  <a:pt x="23766" y="38085"/>
                  <a:pt x="23765" y="38089"/>
                </a:cubicBezTo>
                <a:lnTo>
                  <a:pt x="23765" y="38089"/>
                </a:lnTo>
                <a:cubicBezTo>
                  <a:pt x="23766" y="38089"/>
                  <a:pt x="23766" y="38089"/>
                  <a:pt x="23766" y="38089"/>
                </a:cubicBezTo>
                <a:lnTo>
                  <a:pt x="23766" y="38089"/>
                </a:lnTo>
                <a:cubicBezTo>
                  <a:pt x="23766" y="38089"/>
                  <a:pt x="23766" y="38090"/>
                  <a:pt x="23765" y="38090"/>
                </a:cubicBezTo>
                <a:lnTo>
                  <a:pt x="23765" y="38090"/>
                </a:lnTo>
                <a:cubicBezTo>
                  <a:pt x="23765" y="38090"/>
                  <a:pt x="23765" y="38090"/>
                  <a:pt x="23765" y="38089"/>
                </a:cubicBezTo>
                <a:lnTo>
                  <a:pt x="23765" y="38089"/>
                </a:lnTo>
                <a:cubicBezTo>
                  <a:pt x="23757" y="38107"/>
                  <a:pt x="23730" y="38328"/>
                  <a:pt x="23725" y="38382"/>
                </a:cubicBezTo>
                <a:lnTo>
                  <a:pt x="23725" y="38382"/>
                </a:lnTo>
                <a:cubicBezTo>
                  <a:pt x="23738" y="38285"/>
                  <a:pt x="23752" y="38186"/>
                  <a:pt x="23765" y="38090"/>
                </a:cubicBezTo>
                <a:lnTo>
                  <a:pt x="23765" y="38090"/>
                </a:lnTo>
                <a:cubicBezTo>
                  <a:pt x="23764" y="38147"/>
                  <a:pt x="23753" y="38212"/>
                  <a:pt x="23742" y="38268"/>
                </a:cubicBezTo>
                <a:cubicBezTo>
                  <a:pt x="23730" y="38359"/>
                  <a:pt x="23724" y="38394"/>
                  <a:pt x="23724" y="38394"/>
                </a:cubicBezTo>
                <a:cubicBezTo>
                  <a:pt x="23723" y="38394"/>
                  <a:pt x="23724" y="38389"/>
                  <a:pt x="23725" y="38382"/>
                </a:cubicBezTo>
                <a:lnTo>
                  <a:pt x="23725" y="38382"/>
                </a:lnTo>
                <a:cubicBezTo>
                  <a:pt x="23714" y="38453"/>
                  <a:pt x="23704" y="38523"/>
                  <a:pt x="23694" y="38589"/>
                </a:cubicBezTo>
                <a:cubicBezTo>
                  <a:pt x="23647" y="38934"/>
                  <a:pt x="23587" y="39280"/>
                  <a:pt x="23528" y="39601"/>
                </a:cubicBezTo>
                <a:cubicBezTo>
                  <a:pt x="23408" y="40304"/>
                  <a:pt x="23266" y="40994"/>
                  <a:pt x="23111" y="41673"/>
                </a:cubicBezTo>
                <a:cubicBezTo>
                  <a:pt x="22801" y="43054"/>
                  <a:pt x="22432" y="44423"/>
                  <a:pt x="21980" y="45780"/>
                </a:cubicBezTo>
                <a:cubicBezTo>
                  <a:pt x="21753" y="46447"/>
                  <a:pt x="21539" y="47126"/>
                  <a:pt x="21277" y="47793"/>
                </a:cubicBezTo>
                <a:cubicBezTo>
                  <a:pt x="21158" y="48114"/>
                  <a:pt x="21039" y="48435"/>
                  <a:pt x="20908" y="48745"/>
                </a:cubicBezTo>
                <a:lnTo>
                  <a:pt x="20730" y="49186"/>
                </a:lnTo>
                <a:cubicBezTo>
                  <a:pt x="20706" y="49281"/>
                  <a:pt x="20658" y="49352"/>
                  <a:pt x="20622" y="49447"/>
                </a:cubicBezTo>
                <a:cubicBezTo>
                  <a:pt x="20591" y="49525"/>
                  <a:pt x="20581" y="49554"/>
                  <a:pt x="20582" y="49554"/>
                </a:cubicBezTo>
                <a:cubicBezTo>
                  <a:pt x="20584" y="49554"/>
                  <a:pt x="20681" y="49326"/>
                  <a:pt x="20683" y="49326"/>
                </a:cubicBezTo>
                <a:lnTo>
                  <a:pt x="20683" y="49326"/>
                </a:lnTo>
                <a:cubicBezTo>
                  <a:pt x="20683" y="49326"/>
                  <a:pt x="20676" y="49344"/>
                  <a:pt x="20658" y="49388"/>
                </a:cubicBezTo>
                <a:cubicBezTo>
                  <a:pt x="20087" y="50674"/>
                  <a:pt x="19491" y="51972"/>
                  <a:pt x="18825" y="53222"/>
                </a:cubicBezTo>
                <a:cubicBezTo>
                  <a:pt x="17503" y="55734"/>
                  <a:pt x="15967" y="58151"/>
                  <a:pt x="14276" y="60437"/>
                </a:cubicBezTo>
                <a:cubicBezTo>
                  <a:pt x="14077" y="60695"/>
                  <a:pt x="13889" y="61045"/>
                  <a:pt x="13657" y="61260"/>
                </a:cubicBezTo>
                <a:lnTo>
                  <a:pt x="13657" y="61260"/>
                </a:lnTo>
                <a:cubicBezTo>
                  <a:pt x="13699" y="61217"/>
                  <a:pt x="13812" y="61065"/>
                  <a:pt x="13808" y="61065"/>
                </a:cubicBezTo>
                <a:lnTo>
                  <a:pt x="13808" y="61065"/>
                </a:lnTo>
                <a:cubicBezTo>
                  <a:pt x="13806" y="61065"/>
                  <a:pt x="13781" y="61094"/>
                  <a:pt x="13717" y="61175"/>
                </a:cubicBezTo>
                <a:lnTo>
                  <a:pt x="13586" y="61330"/>
                </a:lnTo>
                <a:cubicBezTo>
                  <a:pt x="13455" y="61497"/>
                  <a:pt x="13336" y="61663"/>
                  <a:pt x="13205" y="61830"/>
                </a:cubicBezTo>
                <a:cubicBezTo>
                  <a:pt x="12752" y="62390"/>
                  <a:pt x="12288" y="62937"/>
                  <a:pt x="11836" y="63473"/>
                </a:cubicBezTo>
                <a:cubicBezTo>
                  <a:pt x="10895" y="64556"/>
                  <a:pt x="9931" y="65616"/>
                  <a:pt x="8919" y="66628"/>
                </a:cubicBezTo>
                <a:cubicBezTo>
                  <a:pt x="6906" y="68676"/>
                  <a:pt x="4763" y="70581"/>
                  <a:pt x="2501" y="72343"/>
                </a:cubicBezTo>
                <a:cubicBezTo>
                  <a:pt x="2452" y="72382"/>
                  <a:pt x="2419" y="72409"/>
                  <a:pt x="2397" y="72427"/>
                </a:cubicBezTo>
                <a:lnTo>
                  <a:pt x="2397" y="72427"/>
                </a:lnTo>
                <a:cubicBezTo>
                  <a:pt x="2392" y="72431"/>
                  <a:pt x="2387" y="72435"/>
                  <a:pt x="2382" y="72438"/>
                </a:cubicBezTo>
                <a:cubicBezTo>
                  <a:pt x="2251" y="72546"/>
                  <a:pt x="2132" y="72629"/>
                  <a:pt x="1989" y="72736"/>
                </a:cubicBezTo>
                <a:cubicBezTo>
                  <a:pt x="1691" y="72962"/>
                  <a:pt x="1394" y="73177"/>
                  <a:pt x="1096" y="73391"/>
                </a:cubicBezTo>
                <a:cubicBezTo>
                  <a:pt x="644" y="73712"/>
                  <a:pt x="287" y="74093"/>
                  <a:pt x="132" y="74653"/>
                </a:cubicBezTo>
                <a:cubicBezTo>
                  <a:pt x="1" y="75165"/>
                  <a:pt x="60" y="75832"/>
                  <a:pt x="346" y="76272"/>
                </a:cubicBezTo>
                <a:cubicBezTo>
                  <a:pt x="732" y="76880"/>
                  <a:pt x="1504" y="77346"/>
                  <a:pt x="2258" y="77346"/>
                </a:cubicBezTo>
                <a:cubicBezTo>
                  <a:pt x="2597" y="77346"/>
                  <a:pt x="2932" y="77252"/>
                  <a:pt x="3227" y="77034"/>
                </a:cubicBezTo>
                <a:cubicBezTo>
                  <a:pt x="8097" y="73474"/>
                  <a:pt x="12550" y="69367"/>
                  <a:pt x="16300" y="64640"/>
                </a:cubicBezTo>
                <a:cubicBezTo>
                  <a:pt x="20110" y="59842"/>
                  <a:pt x="23218" y="54591"/>
                  <a:pt x="25349" y="48852"/>
                </a:cubicBezTo>
                <a:cubicBezTo>
                  <a:pt x="27373" y="43411"/>
                  <a:pt x="28409" y="37601"/>
                  <a:pt x="28242" y="31791"/>
                </a:cubicBezTo>
                <a:cubicBezTo>
                  <a:pt x="28076" y="26016"/>
                  <a:pt x="26802" y="20337"/>
                  <a:pt x="24480" y="15062"/>
                </a:cubicBezTo>
                <a:cubicBezTo>
                  <a:pt x="22254" y="10014"/>
                  <a:pt x="18920" y="5359"/>
                  <a:pt x="14669" y="1799"/>
                </a:cubicBezTo>
                <a:cubicBezTo>
                  <a:pt x="14050" y="1287"/>
                  <a:pt x="13395" y="775"/>
                  <a:pt x="12740" y="287"/>
                </a:cubicBezTo>
                <a:cubicBezTo>
                  <a:pt x="12471" y="86"/>
                  <a:pt x="12061" y="1"/>
                  <a:pt x="11684"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7852800" y="-94887"/>
            <a:ext cx="1407625" cy="1268575"/>
          </a:xfrm>
          <a:custGeom>
            <a:rect b="b" l="l" r="r" t="t"/>
            <a:pathLst>
              <a:path extrusionOk="0" h="50743" w="56305">
                <a:moveTo>
                  <a:pt x="7715" y="14792"/>
                </a:moveTo>
                <a:cubicBezTo>
                  <a:pt x="7715" y="14792"/>
                  <a:pt x="7727" y="14822"/>
                  <a:pt x="7743" y="14861"/>
                </a:cubicBezTo>
                <a:lnTo>
                  <a:pt x="7743" y="14861"/>
                </a:lnTo>
                <a:cubicBezTo>
                  <a:pt x="7742" y="14859"/>
                  <a:pt x="7741" y="14857"/>
                  <a:pt x="7740" y="14856"/>
                </a:cubicBezTo>
                <a:cubicBezTo>
                  <a:pt x="7722" y="14810"/>
                  <a:pt x="7715" y="14792"/>
                  <a:pt x="7715" y="14792"/>
                </a:cubicBezTo>
                <a:close/>
                <a:moveTo>
                  <a:pt x="14543" y="26553"/>
                </a:moveTo>
                <a:cubicBezTo>
                  <a:pt x="14544" y="26553"/>
                  <a:pt x="14565" y="26579"/>
                  <a:pt x="14592" y="26612"/>
                </a:cubicBezTo>
                <a:lnTo>
                  <a:pt x="14592" y="26612"/>
                </a:lnTo>
                <a:cubicBezTo>
                  <a:pt x="14590" y="26611"/>
                  <a:pt x="14588" y="26609"/>
                  <a:pt x="14586" y="26607"/>
                </a:cubicBezTo>
                <a:cubicBezTo>
                  <a:pt x="14555" y="26569"/>
                  <a:pt x="14543" y="26553"/>
                  <a:pt x="14543" y="26553"/>
                </a:cubicBezTo>
                <a:close/>
                <a:moveTo>
                  <a:pt x="35210" y="42431"/>
                </a:moveTo>
                <a:lnTo>
                  <a:pt x="35210" y="42431"/>
                </a:lnTo>
                <a:cubicBezTo>
                  <a:pt x="35269" y="42457"/>
                  <a:pt x="35329" y="42484"/>
                  <a:pt x="35327" y="42484"/>
                </a:cubicBezTo>
                <a:cubicBezTo>
                  <a:pt x="35326" y="42484"/>
                  <a:pt x="35305" y="42476"/>
                  <a:pt x="35255" y="42455"/>
                </a:cubicBezTo>
                <a:cubicBezTo>
                  <a:pt x="35240" y="42446"/>
                  <a:pt x="35225" y="42438"/>
                  <a:pt x="35210" y="42431"/>
                </a:cubicBezTo>
                <a:close/>
                <a:moveTo>
                  <a:pt x="48731" y="46121"/>
                </a:moveTo>
                <a:cubicBezTo>
                  <a:pt x="48733" y="46121"/>
                  <a:pt x="48734" y="46122"/>
                  <a:pt x="48733" y="46122"/>
                </a:cubicBezTo>
                <a:cubicBezTo>
                  <a:pt x="48732" y="46121"/>
                  <a:pt x="48731" y="46121"/>
                  <a:pt x="48731" y="46121"/>
                </a:cubicBezTo>
                <a:close/>
                <a:moveTo>
                  <a:pt x="2052" y="1"/>
                </a:moveTo>
                <a:cubicBezTo>
                  <a:pt x="1867" y="1"/>
                  <a:pt x="1687" y="26"/>
                  <a:pt x="1525" y="80"/>
                </a:cubicBezTo>
                <a:cubicBezTo>
                  <a:pt x="1013" y="247"/>
                  <a:pt x="525" y="557"/>
                  <a:pt x="251" y="1045"/>
                </a:cubicBezTo>
                <a:cubicBezTo>
                  <a:pt x="25" y="1557"/>
                  <a:pt x="1" y="2045"/>
                  <a:pt x="72" y="2640"/>
                </a:cubicBezTo>
                <a:cubicBezTo>
                  <a:pt x="763" y="7665"/>
                  <a:pt x="2203" y="12510"/>
                  <a:pt x="4204" y="17166"/>
                </a:cubicBezTo>
                <a:cubicBezTo>
                  <a:pt x="6216" y="21809"/>
                  <a:pt x="8871" y="26131"/>
                  <a:pt x="12026" y="30072"/>
                </a:cubicBezTo>
                <a:cubicBezTo>
                  <a:pt x="15229" y="34061"/>
                  <a:pt x="18991" y="37561"/>
                  <a:pt x="23158" y="40502"/>
                </a:cubicBezTo>
                <a:cubicBezTo>
                  <a:pt x="27409" y="43514"/>
                  <a:pt x="32088" y="45884"/>
                  <a:pt x="36993" y="47610"/>
                </a:cubicBezTo>
                <a:cubicBezTo>
                  <a:pt x="41899" y="49336"/>
                  <a:pt x="47054" y="50360"/>
                  <a:pt x="52245" y="50670"/>
                </a:cubicBezTo>
                <a:cubicBezTo>
                  <a:pt x="52865" y="50717"/>
                  <a:pt x="53507" y="50729"/>
                  <a:pt x="54150" y="50741"/>
                </a:cubicBezTo>
                <a:cubicBezTo>
                  <a:pt x="54169" y="50742"/>
                  <a:pt x="54188" y="50742"/>
                  <a:pt x="54206" y="50742"/>
                </a:cubicBezTo>
                <a:cubicBezTo>
                  <a:pt x="55281" y="50742"/>
                  <a:pt x="56305" y="49734"/>
                  <a:pt x="56258" y="48634"/>
                </a:cubicBezTo>
                <a:cubicBezTo>
                  <a:pt x="56198" y="47467"/>
                  <a:pt x="55341" y="46550"/>
                  <a:pt x="54150" y="46515"/>
                </a:cubicBezTo>
                <a:cubicBezTo>
                  <a:pt x="52912" y="46491"/>
                  <a:pt x="51662" y="46407"/>
                  <a:pt x="50424" y="46288"/>
                </a:cubicBezTo>
                <a:cubicBezTo>
                  <a:pt x="49805" y="46241"/>
                  <a:pt x="49162" y="46157"/>
                  <a:pt x="48531" y="46086"/>
                </a:cubicBezTo>
                <a:cubicBezTo>
                  <a:pt x="48483" y="46079"/>
                  <a:pt x="48463" y="46076"/>
                  <a:pt x="48461" y="46076"/>
                </a:cubicBezTo>
                <a:cubicBezTo>
                  <a:pt x="48459" y="46076"/>
                  <a:pt x="48512" y="46085"/>
                  <a:pt x="48572" y="46094"/>
                </a:cubicBezTo>
                <a:lnTo>
                  <a:pt x="48572" y="46094"/>
                </a:lnTo>
                <a:cubicBezTo>
                  <a:pt x="48550" y="46092"/>
                  <a:pt x="48528" y="46090"/>
                  <a:pt x="48507" y="46086"/>
                </a:cubicBezTo>
                <a:cubicBezTo>
                  <a:pt x="48352" y="46074"/>
                  <a:pt x="48221" y="46038"/>
                  <a:pt x="48078" y="46026"/>
                </a:cubicBezTo>
                <a:cubicBezTo>
                  <a:pt x="47757" y="45979"/>
                  <a:pt x="47447" y="45919"/>
                  <a:pt x="47138" y="45884"/>
                </a:cubicBezTo>
                <a:cubicBezTo>
                  <a:pt x="44685" y="45467"/>
                  <a:pt x="42268" y="44883"/>
                  <a:pt x="39899" y="44133"/>
                </a:cubicBezTo>
                <a:cubicBezTo>
                  <a:pt x="38708" y="43764"/>
                  <a:pt x="37553" y="43347"/>
                  <a:pt x="36386" y="42895"/>
                </a:cubicBezTo>
                <a:cubicBezTo>
                  <a:pt x="36124" y="42800"/>
                  <a:pt x="35839" y="42693"/>
                  <a:pt x="35577" y="42574"/>
                </a:cubicBezTo>
                <a:cubicBezTo>
                  <a:pt x="35410" y="42514"/>
                  <a:pt x="35255" y="42443"/>
                  <a:pt x="35100" y="42383"/>
                </a:cubicBezTo>
                <a:lnTo>
                  <a:pt x="35100" y="42383"/>
                </a:lnTo>
                <a:cubicBezTo>
                  <a:pt x="35100" y="42383"/>
                  <a:pt x="35131" y="42396"/>
                  <a:pt x="35169" y="42413"/>
                </a:cubicBezTo>
                <a:lnTo>
                  <a:pt x="35169" y="42413"/>
                </a:lnTo>
                <a:cubicBezTo>
                  <a:pt x="35110" y="42388"/>
                  <a:pt x="35049" y="42367"/>
                  <a:pt x="34993" y="42335"/>
                </a:cubicBezTo>
                <a:cubicBezTo>
                  <a:pt x="34422" y="42097"/>
                  <a:pt x="33874" y="41847"/>
                  <a:pt x="33326" y="41573"/>
                </a:cubicBezTo>
                <a:cubicBezTo>
                  <a:pt x="31076" y="40502"/>
                  <a:pt x="28909" y="39299"/>
                  <a:pt x="26837" y="37930"/>
                </a:cubicBezTo>
                <a:cubicBezTo>
                  <a:pt x="25790" y="37240"/>
                  <a:pt x="24778" y="36525"/>
                  <a:pt x="23801" y="35787"/>
                </a:cubicBezTo>
                <a:lnTo>
                  <a:pt x="23764" y="35759"/>
                </a:lnTo>
                <a:lnTo>
                  <a:pt x="23764" y="35759"/>
                </a:lnTo>
                <a:cubicBezTo>
                  <a:pt x="23760" y="35757"/>
                  <a:pt x="23757" y="35754"/>
                  <a:pt x="23754" y="35751"/>
                </a:cubicBezTo>
                <a:cubicBezTo>
                  <a:pt x="23635" y="35668"/>
                  <a:pt x="23528" y="35573"/>
                  <a:pt x="23408" y="35489"/>
                </a:cubicBezTo>
                <a:cubicBezTo>
                  <a:pt x="23147" y="35275"/>
                  <a:pt x="22873" y="35061"/>
                  <a:pt x="22623" y="34846"/>
                </a:cubicBezTo>
                <a:cubicBezTo>
                  <a:pt x="22146" y="34465"/>
                  <a:pt x="21682" y="34061"/>
                  <a:pt x="21242" y="33656"/>
                </a:cubicBezTo>
                <a:cubicBezTo>
                  <a:pt x="19444" y="32060"/>
                  <a:pt x="17741" y="30334"/>
                  <a:pt x="16169" y="28512"/>
                </a:cubicBezTo>
                <a:cubicBezTo>
                  <a:pt x="15765" y="28048"/>
                  <a:pt x="15372" y="27572"/>
                  <a:pt x="14991" y="27096"/>
                </a:cubicBezTo>
                <a:cubicBezTo>
                  <a:pt x="14895" y="26988"/>
                  <a:pt x="14812" y="26869"/>
                  <a:pt x="14717" y="26762"/>
                </a:cubicBezTo>
                <a:cubicBezTo>
                  <a:pt x="14692" y="26721"/>
                  <a:pt x="14662" y="26680"/>
                  <a:pt x="14630" y="26647"/>
                </a:cubicBezTo>
                <a:lnTo>
                  <a:pt x="14630" y="26647"/>
                </a:lnTo>
                <a:cubicBezTo>
                  <a:pt x="14474" y="26434"/>
                  <a:pt x="14311" y="26229"/>
                  <a:pt x="14157" y="26024"/>
                </a:cubicBezTo>
                <a:cubicBezTo>
                  <a:pt x="13443" y="25060"/>
                  <a:pt x="12752" y="24059"/>
                  <a:pt x="12098" y="23047"/>
                </a:cubicBezTo>
                <a:cubicBezTo>
                  <a:pt x="10788" y="21023"/>
                  <a:pt x="9621" y="18904"/>
                  <a:pt x="8585" y="16737"/>
                </a:cubicBezTo>
                <a:cubicBezTo>
                  <a:pt x="8323" y="16189"/>
                  <a:pt x="8073" y="15618"/>
                  <a:pt x="7835" y="15058"/>
                </a:cubicBezTo>
                <a:cubicBezTo>
                  <a:pt x="7817" y="15029"/>
                  <a:pt x="7803" y="14994"/>
                  <a:pt x="7788" y="14958"/>
                </a:cubicBezTo>
                <a:lnTo>
                  <a:pt x="7788" y="14958"/>
                </a:lnTo>
                <a:cubicBezTo>
                  <a:pt x="7752" y="14853"/>
                  <a:pt x="7704" y="14749"/>
                  <a:pt x="7656" y="14653"/>
                </a:cubicBezTo>
                <a:cubicBezTo>
                  <a:pt x="7537" y="14368"/>
                  <a:pt x="7430" y="14082"/>
                  <a:pt x="7311" y="13808"/>
                </a:cubicBezTo>
                <a:cubicBezTo>
                  <a:pt x="6883" y="12689"/>
                  <a:pt x="6478" y="11546"/>
                  <a:pt x="6109" y="10391"/>
                </a:cubicBezTo>
                <a:cubicBezTo>
                  <a:pt x="5370" y="8105"/>
                  <a:pt x="4811" y="5748"/>
                  <a:pt x="4394" y="3366"/>
                </a:cubicBezTo>
                <a:cubicBezTo>
                  <a:pt x="4287" y="2759"/>
                  <a:pt x="4204" y="2164"/>
                  <a:pt x="4108" y="1557"/>
                </a:cubicBezTo>
                <a:cubicBezTo>
                  <a:pt x="4049" y="1068"/>
                  <a:pt x="3549" y="533"/>
                  <a:pt x="3144" y="295"/>
                </a:cubicBezTo>
                <a:cubicBezTo>
                  <a:pt x="2839" y="110"/>
                  <a:pt x="2436" y="1"/>
                  <a:pt x="2052" y="1"/>
                </a:cubicBezTo>
                <a:close/>
              </a:path>
            </a:pathLst>
          </a:custGeom>
          <a:solidFill>
            <a:srgbClr val="99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209800" y="4773475"/>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440800" y="38195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8573600" y="293392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7512925" y="423913"/>
            <a:ext cx="231000" cy="23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8372100" y="483017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rot="-10112033">
            <a:off x="-246093" y="3450381"/>
            <a:ext cx="1491388" cy="1822632"/>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323213" y="423925"/>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768792" y="152725"/>
            <a:ext cx="271200" cy="271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4512625" y="4673750"/>
            <a:ext cx="195300" cy="195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 name="Shape 87"/>
        <p:cNvGrpSpPr/>
        <p:nvPr/>
      </p:nvGrpSpPr>
      <p:grpSpPr>
        <a:xfrm>
          <a:off x="0" y="0"/>
          <a:ext cx="0" cy="0"/>
          <a:chOff x="0" y="0"/>
          <a:chExt cx="0" cy="0"/>
        </a:xfrm>
      </p:grpSpPr>
      <p:sp>
        <p:nvSpPr>
          <p:cNvPr id="88" name="Google Shape;88;p9"/>
          <p:cNvSpPr txBox="1"/>
          <p:nvPr>
            <p:ph type="title"/>
          </p:nvPr>
        </p:nvSpPr>
        <p:spPr>
          <a:xfrm>
            <a:off x="2241450" y="1439338"/>
            <a:ext cx="4661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9" name="Google Shape;89;p9"/>
          <p:cNvSpPr txBox="1"/>
          <p:nvPr>
            <p:ph idx="1" type="subTitle"/>
          </p:nvPr>
        </p:nvSpPr>
        <p:spPr>
          <a:xfrm>
            <a:off x="2241450" y="2527285"/>
            <a:ext cx="4661100" cy="134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0" name="Google Shape;90;p9"/>
          <p:cNvSpPr/>
          <p:nvPr/>
        </p:nvSpPr>
        <p:spPr>
          <a:xfrm flipH="1">
            <a:off x="7880550" y="3455775"/>
            <a:ext cx="1491300" cy="1822525"/>
          </a:xfrm>
          <a:custGeom>
            <a:rect b="b" l="l" r="r" t="t"/>
            <a:pathLst>
              <a:path extrusionOk="0" h="72901" w="59652">
                <a:moveTo>
                  <a:pt x="6889" y="3089"/>
                </a:moveTo>
                <a:cubicBezTo>
                  <a:pt x="6890" y="3089"/>
                  <a:pt x="6847" y="3190"/>
                  <a:pt x="6820" y="3257"/>
                </a:cubicBezTo>
                <a:lnTo>
                  <a:pt x="6820" y="3257"/>
                </a:lnTo>
                <a:cubicBezTo>
                  <a:pt x="6821" y="3253"/>
                  <a:pt x="6822" y="3248"/>
                  <a:pt x="6823" y="3244"/>
                </a:cubicBezTo>
                <a:cubicBezTo>
                  <a:pt x="6872" y="3130"/>
                  <a:pt x="6889" y="3089"/>
                  <a:pt x="6889" y="3089"/>
                </a:cubicBezTo>
                <a:close/>
                <a:moveTo>
                  <a:pt x="6770" y="18026"/>
                </a:moveTo>
                <a:cubicBezTo>
                  <a:pt x="6783" y="18040"/>
                  <a:pt x="6791" y="18048"/>
                  <a:pt x="6791" y="18048"/>
                </a:cubicBezTo>
                <a:cubicBezTo>
                  <a:pt x="6791" y="18048"/>
                  <a:pt x="6785" y="18041"/>
                  <a:pt x="6770" y="18026"/>
                </a:cubicBezTo>
                <a:close/>
                <a:moveTo>
                  <a:pt x="8764" y="20036"/>
                </a:moveTo>
                <a:lnTo>
                  <a:pt x="8879" y="20126"/>
                </a:lnTo>
                <a:lnTo>
                  <a:pt x="8879" y="20126"/>
                </a:lnTo>
                <a:cubicBezTo>
                  <a:pt x="8868" y="20119"/>
                  <a:pt x="8858" y="20111"/>
                  <a:pt x="8847" y="20103"/>
                </a:cubicBezTo>
                <a:cubicBezTo>
                  <a:pt x="8818" y="20083"/>
                  <a:pt x="8787" y="20057"/>
                  <a:pt x="8764" y="20036"/>
                </a:cubicBezTo>
                <a:close/>
                <a:moveTo>
                  <a:pt x="13038" y="22520"/>
                </a:moveTo>
                <a:lnTo>
                  <a:pt x="13252" y="22604"/>
                </a:lnTo>
                <a:cubicBezTo>
                  <a:pt x="13281" y="22614"/>
                  <a:pt x="13309" y="22624"/>
                  <a:pt x="13336" y="22634"/>
                </a:cubicBezTo>
                <a:lnTo>
                  <a:pt x="13336" y="22634"/>
                </a:lnTo>
                <a:cubicBezTo>
                  <a:pt x="13301" y="22619"/>
                  <a:pt x="13213" y="22585"/>
                  <a:pt x="13038" y="22520"/>
                </a:cubicBezTo>
                <a:close/>
                <a:moveTo>
                  <a:pt x="43009" y="39971"/>
                </a:moveTo>
                <a:lnTo>
                  <a:pt x="43066" y="40094"/>
                </a:lnTo>
                <a:cubicBezTo>
                  <a:pt x="43109" y="40188"/>
                  <a:pt x="43124" y="40222"/>
                  <a:pt x="43124" y="40222"/>
                </a:cubicBezTo>
                <a:cubicBezTo>
                  <a:pt x="43122" y="40222"/>
                  <a:pt x="43027" y="40022"/>
                  <a:pt x="43009" y="39971"/>
                </a:cubicBezTo>
                <a:close/>
                <a:moveTo>
                  <a:pt x="45594" y="51341"/>
                </a:moveTo>
                <a:cubicBezTo>
                  <a:pt x="45595" y="51341"/>
                  <a:pt x="45613" y="51465"/>
                  <a:pt x="45623" y="51552"/>
                </a:cubicBezTo>
                <a:lnTo>
                  <a:pt x="45623" y="51552"/>
                </a:lnTo>
                <a:cubicBezTo>
                  <a:pt x="45600" y="51396"/>
                  <a:pt x="45593" y="51341"/>
                  <a:pt x="45594" y="51341"/>
                </a:cubicBezTo>
                <a:close/>
                <a:moveTo>
                  <a:pt x="56413" y="67812"/>
                </a:moveTo>
                <a:cubicBezTo>
                  <a:pt x="56414" y="67812"/>
                  <a:pt x="56417" y="67814"/>
                  <a:pt x="56421" y="67816"/>
                </a:cubicBezTo>
                <a:lnTo>
                  <a:pt x="56421" y="67816"/>
                </a:lnTo>
                <a:cubicBezTo>
                  <a:pt x="56418" y="67814"/>
                  <a:pt x="56415" y="67813"/>
                  <a:pt x="56413" y="67812"/>
                </a:cubicBezTo>
                <a:close/>
                <a:moveTo>
                  <a:pt x="4982" y="1"/>
                </a:moveTo>
                <a:cubicBezTo>
                  <a:pt x="4251" y="1"/>
                  <a:pt x="3515" y="311"/>
                  <a:pt x="3215" y="1018"/>
                </a:cubicBezTo>
                <a:cubicBezTo>
                  <a:pt x="1560" y="4887"/>
                  <a:pt x="1" y="9126"/>
                  <a:pt x="525" y="13412"/>
                </a:cubicBezTo>
                <a:cubicBezTo>
                  <a:pt x="941" y="16913"/>
                  <a:pt x="2549" y="20068"/>
                  <a:pt x="5144" y="22425"/>
                </a:cubicBezTo>
                <a:cubicBezTo>
                  <a:pt x="9966" y="26807"/>
                  <a:pt x="16503" y="28295"/>
                  <a:pt x="22754" y="29247"/>
                </a:cubicBezTo>
                <a:cubicBezTo>
                  <a:pt x="26099" y="29747"/>
                  <a:pt x="29469" y="30259"/>
                  <a:pt x="32695" y="31271"/>
                </a:cubicBezTo>
                <a:cubicBezTo>
                  <a:pt x="33469" y="31510"/>
                  <a:pt x="34231" y="31807"/>
                  <a:pt x="34981" y="32093"/>
                </a:cubicBezTo>
                <a:cubicBezTo>
                  <a:pt x="34793" y="32023"/>
                  <a:pt x="34724" y="31997"/>
                  <a:pt x="34722" y="31997"/>
                </a:cubicBezTo>
                <a:lnTo>
                  <a:pt x="34722" y="31997"/>
                </a:lnTo>
                <a:cubicBezTo>
                  <a:pt x="34717" y="31997"/>
                  <a:pt x="35046" y="32123"/>
                  <a:pt x="35136" y="32164"/>
                </a:cubicBezTo>
                <a:cubicBezTo>
                  <a:pt x="35315" y="32236"/>
                  <a:pt x="35493" y="32331"/>
                  <a:pt x="35672" y="32414"/>
                </a:cubicBezTo>
                <a:cubicBezTo>
                  <a:pt x="36053" y="32605"/>
                  <a:pt x="36446" y="32807"/>
                  <a:pt x="36815" y="33010"/>
                </a:cubicBezTo>
                <a:cubicBezTo>
                  <a:pt x="37160" y="33200"/>
                  <a:pt x="37494" y="33403"/>
                  <a:pt x="37815" y="33617"/>
                </a:cubicBezTo>
                <a:cubicBezTo>
                  <a:pt x="37970" y="33712"/>
                  <a:pt x="38101" y="33819"/>
                  <a:pt x="38244" y="33903"/>
                </a:cubicBezTo>
                <a:cubicBezTo>
                  <a:pt x="38339" y="33962"/>
                  <a:pt x="38422" y="34022"/>
                  <a:pt x="38517" y="34093"/>
                </a:cubicBezTo>
                <a:cubicBezTo>
                  <a:pt x="38560" y="34128"/>
                  <a:pt x="38765" y="34286"/>
                  <a:pt x="38768" y="34286"/>
                </a:cubicBezTo>
                <a:cubicBezTo>
                  <a:pt x="38768" y="34286"/>
                  <a:pt x="38740" y="34263"/>
                  <a:pt x="38660" y="34200"/>
                </a:cubicBezTo>
                <a:cubicBezTo>
                  <a:pt x="38581" y="34135"/>
                  <a:pt x="38553" y="34111"/>
                  <a:pt x="38553" y="34111"/>
                </a:cubicBezTo>
                <a:lnTo>
                  <a:pt x="38553" y="34111"/>
                </a:lnTo>
                <a:cubicBezTo>
                  <a:pt x="38554" y="34111"/>
                  <a:pt x="38730" y="34255"/>
                  <a:pt x="38756" y="34272"/>
                </a:cubicBezTo>
                <a:cubicBezTo>
                  <a:pt x="38827" y="34331"/>
                  <a:pt x="38887" y="34379"/>
                  <a:pt x="38946" y="34438"/>
                </a:cubicBezTo>
                <a:cubicBezTo>
                  <a:pt x="39101" y="34558"/>
                  <a:pt x="39244" y="34688"/>
                  <a:pt x="39399" y="34831"/>
                </a:cubicBezTo>
                <a:cubicBezTo>
                  <a:pt x="39708" y="35105"/>
                  <a:pt x="40006" y="35403"/>
                  <a:pt x="40292" y="35701"/>
                </a:cubicBezTo>
                <a:cubicBezTo>
                  <a:pt x="40555" y="35987"/>
                  <a:pt x="40807" y="36295"/>
                  <a:pt x="41059" y="36593"/>
                </a:cubicBezTo>
                <a:lnTo>
                  <a:pt x="41059" y="36593"/>
                </a:lnTo>
                <a:cubicBezTo>
                  <a:pt x="41116" y="36670"/>
                  <a:pt x="41189" y="36756"/>
                  <a:pt x="41232" y="36832"/>
                </a:cubicBezTo>
                <a:cubicBezTo>
                  <a:pt x="41375" y="37010"/>
                  <a:pt x="41494" y="37213"/>
                  <a:pt x="41613" y="37391"/>
                </a:cubicBezTo>
                <a:cubicBezTo>
                  <a:pt x="42077" y="38106"/>
                  <a:pt x="42482" y="38832"/>
                  <a:pt x="42839" y="39606"/>
                </a:cubicBezTo>
                <a:lnTo>
                  <a:pt x="43007" y="39966"/>
                </a:lnTo>
                <a:lnTo>
                  <a:pt x="43007" y="39966"/>
                </a:lnTo>
                <a:cubicBezTo>
                  <a:pt x="43020" y="40073"/>
                  <a:pt x="43102" y="40190"/>
                  <a:pt x="43137" y="40273"/>
                </a:cubicBezTo>
                <a:cubicBezTo>
                  <a:pt x="43304" y="40677"/>
                  <a:pt x="43459" y="41082"/>
                  <a:pt x="43590" y="41475"/>
                </a:cubicBezTo>
                <a:cubicBezTo>
                  <a:pt x="43875" y="42297"/>
                  <a:pt x="44113" y="43130"/>
                  <a:pt x="44316" y="43975"/>
                </a:cubicBezTo>
                <a:cubicBezTo>
                  <a:pt x="44733" y="45666"/>
                  <a:pt x="45030" y="47392"/>
                  <a:pt x="45280" y="49095"/>
                </a:cubicBezTo>
                <a:cubicBezTo>
                  <a:pt x="45418" y="49923"/>
                  <a:pt x="45501" y="50751"/>
                  <a:pt x="45624" y="51568"/>
                </a:cubicBezTo>
                <a:lnTo>
                  <a:pt x="45624" y="51568"/>
                </a:lnTo>
                <a:cubicBezTo>
                  <a:pt x="45625" y="51573"/>
                  <a:pt x="45625" y="51578"/>
                  <a:pt x="45626" y="51583"/>
                </a:cubicBezTo>
                <a:cubicBezTo>
                  <a:pt x="45661" y="51833"/>
                  <a:pt x="45697" y="52095"/>
                  <a:pt x="45733" y="52357"/>
                </a:cubicBezTo>
                <a:cubicBezTo>
                  <a:pt x="45756" y="52536"/>
                  <a:pt x="45780" y="52726"/>
                  <a:pt x="45804" y="52905"/>
                </a:cubicBezTo>
                <a:lnTo>
                  <a:pt x="45983" y="54250"/>
                </a:lnTo>
                <a:cubicBezTo>
                  <a:pt x="46911" y="60632"/>
                  <a:pt x="48947" y="67454"/>
                  <a:pt x="54353" y="71479"/>
                </a:cubicBezTo>
                <a:cubicBezTo>
                  <a:pt x="54948" y="71931"/>
                  <a:pt x="55579" y="72312"/>
                  <a:pt x="56258" y="72646"/>
                </a:cubicBezTo>
                <a:cubicBezTo>
                  <a:pt x="56593" y="72813"/>
                  <a:pt x="56973" y="72901"/>
                  <a:pt x="57349" y="72901"/>
                </a:cubicBezTo>
                <a:cubicBezTo>
                  <a:pt x="58070" y="72901"/>
                  <a:pt x="58779" y="72580"/>
                  <a:pt x="59139" y="71884"/>
                </a:cubicBezTo>
                <a:cubicBezTo>
                  <a:pt x="59651" y="70931"/>
                  <a:pt x="59437" y="69514"/>
                  <a:pt x="58377" y="69002"/>
                </a:cubicBezTo>
                <a:cubicBezTo>
                  <a:pt x="58056" y="68836"/>
                  <a:pt x="57722" y="68657"/>
                  <a:pt x="57413" y="68478"/>
                </a:cubicBezTo>
                <a:cubicBezTo>
                  <a:pt x="57095" y="68281"/>
                  <a:pt x="56818" y="68034"/>
                  <a:pt x="56498" y="67857"/>
                </a:cubicBezTo>
                <a:lnTo>
                  <a:pt x="56498" y="67857"/>
                </a:lnTo>
                <a:cubicBezTo>
                  <a:pt x="56462" y="67827"/>
                  <a:pt x="56425" y="67793"/>
                  <a:pt x="56389" y="67764"/>
                </a:cubicBezTo>
                <a:cubicBezTo>
                  <a:pt x="56258" y="67645"/>
                  <a:pt x="56115" y="67538"/>
                  <a:pt x="55984" y="67419"/>
                </a:cubicBezTo>
                <a:cubicBezTo>
                  <a:pt x="55698" y="67169"/>
                  <a:pt x="55436" y="66895"/>
                  <a:pt x="55186" y="66633"/>
                </a:cubicBezTo>
                <a:cubicBezTo>
                  <a:pt x="54963" y="66377"/>
                  <a:pt x="54740" y="66131"/>
                  <a:pt x="54527" y="65876"/>
                </a:cubicBezTo>
                <a:lnTo>
                  <a:pt x="54527" y="65876"/>
                </a:lnTo>
                <a:cubicBezTo>
                  <a:pt x="54542" y="65891"/>
                  <a:pt x="54553" y="65902"/>
                  <a:pt x="54554" y="65902"/>
                </a:cubicBezTo>
                <a:cubicBezTo>
                  <a:pt x="54556" y="65902"/>
                  <a:pt x="54523" y="65860"/>
                  <a:pt x="54415" y="65734"/>
                </a:cubicBezTo>
                <a:lnTo>
                  <a:pt x="54415" y="65734"/>
                </a:lnTo>
                <a:cubicBezTo>
                  <a:pt x="54439" y="65765"/>
                  <a:pt x="54461" y="65795"/>
                  <a:pt x="54484" y="65823"/>
                </a:cubicBezTo>
                <a:cubicBezTo>
                  <a:pt x="54498" y="65841"/>
                  <a:pt x="54513" y="65858"/>
                  <a:pt x="54527" y="65876"/>
                </a:cubicBezTo>
                <a:lnTo>
                  <a:pt x="54527" y="65876"/>
                </a:lnTo>
                <a:cubicBezTo>
                  <a:pt x="54505" y="65852"/>
                  <a:pt x="54473" y="65816"/>
                  <a:pt x="54448" y="65788"/>
                </a:cubicBezTo>
                <a:cubicBezTo>
                  <a:pt x="54423" y="65754"/>
                  <a:pt x="54399" y="65721"/>
                  <a:pt x="54375" y="65687"/>
                </a:cubicBezTo>
                <a:lnTo>
                  <a:pt x="54375" y="65687"/>
                </a:lnTo>
                <a:cubicBezTo>
                  <a:pt x="54390" y="65704"/>
                  <a:pt x="54403" y="65719"/>
                  <a:pt x="54415" y="65734"/>
                </a:cubicBezTo>
                <a:lnTo>
                  <a:pt x="54415" y="65734"/>
                </a:lnTo>
                <a:cubicBezTo>
                  <a:pt x="54398" y="65712"/>
                  <a:pt x="54381" y="65690"/>
                  <a:pt x="54362" y="65668"/>
                </a:cubicBezTo>
                <a:lnTo>
                  <a:pt x="54362" y="65668"/>
                </a:lnTo>
                <a:cubicBezTo>
                  <a:pt x="54263" y="65529"/>
                  <a:pt x="54169" y="65391"/>
                  <a:pt x="54067" y="65252"/>
                </a:cubicBezTo>
                <a:cubicBezTo>
                  <a:pt x="53650" y="64633"/>
                  <a:pt x="53257" y="63978"/>
                  <a:pt x="52924" y="63323"/>
                </a:cubicBezTo>
                <a:cubicBezTo>
                  <a:pt x="52757" y="63001"/>
                  <a:pt x="52591" y="62668"/>
                  <a:pt x="52448" y="62335"/>
                </a:cubicBezTo>
                <a:cubicBezTo>
                  <a:pt x="52381" y="62211"/>
                  <a:pt x="52345" y="62079"/>
                  <a:pt x="52290" y="61958"/>
                </a:cubicBezTo>
                <a:lnTo>
                  <a:pt x="52290" y="61958"/>
                </a:lnTo>
                <a:cubicBezTo>
                  <a:pt x="52350" y="62076"/>
                  <a:pt x="52374" y="62121"/>
                  <a:pt x="52375" y="62121"/>
                </a:cubicBezTo>
                <a:cubicBezTo>
                  <a:pt x="52378" y="62121"/>
                  <a:pt x="52223" y="61802"/>
                  <a:pt x="52174" y="61680"/>
                </a:cubicBezTo>
                <a:cubicBezTo>
                  <a:pt x="51876" y="60930"/>
                  <a:pt x="51626" y="60168"/>
                  <a:pt x="51400" y="59418"/>
                </a:cubicBezTo>
                <a:cubicBezTo>
                  <a:pt x="50960" y="57941"/>
                  <a:pt x="50614" y="56441"/>
                  <a:pt x="50340" y="54917"/>
                </a:cubicBezTo>
                <a:cubicBezTo>
                  <a:pt x="50209" y="54155"/>
                  <a:pt x="50090" y="53381"/>
                  <a:pt x="49983" y="52607"/>
                </a:cubicBezTo>
                <a:cubicBezTo>
                  <a:pt x="49924" y="52191"/>
                  <a:pt x="49888" y="51798"/>
                  <a:pt x="49828" y="51381"/>
                </a:cubicBezTo>
                <a:lnTo>
                  <a:pt x="49828" y="51381"/>
                </a:lnTo>
                <a:cubicBezTo>
                  <a:pt x="49828" y="51407"/>
                  <a:pt x="49866" y="51663"/>
                  <a:pt x="49864" y="51663"/>
                </a:cubicBezTo>
                <a:cubicBezTo>
                  <a:pt x="49863" y="51663"/>
                  <a:pt x="49857" y="51626"/>
                  <a:pt x="49840" y="51524"/>
                </a:cubicBezTo>
                <a:cubicBezTo>
                  <a:pt x="49828" y="51441"/>
                  <a:pt x="49805" y="51345"/>
                  <a:pt x="49805" y="51238"/>
                </a:cubicBezTo>
                <a:cubicBezTo>
                  <a:pt x="49745" y="50857"/>
                  <a:pt x="49709" y="50452"/>
                  <a:pt x="49650" y="50071"/>
                </a:cubicBezTo>
                <a:cubicBezTo>
                  <a:pt x="49424" y="48381"/>
                  <a:pt x="49174" y="46702"/>
                  <a:pt x="48852" y="45035"/>
                </a:cubicBezTo>
                <a:cubicBezTo>
                  <a:pt x="48197" y="41642"/>
                  <a:pt x="47173" y="38201"/>
                  <a:pt x="45256" y="35284"/>
                </a:cubicBezTo>
                <a:cubicBezTo>
                  <a:pt x="43316" y="32343"/>
                  <a:pt x="40577" y="30045"/>
                  <a:pt x="37386" y="28593"/>
                </a:cubicBezTo>
                <a:cubicBezTo>
                  <a:pt x="34255" y="27164"/>
                  <a:pt x="30933" y="26378"/>
                  <a:pt x="27564" y="25795"/>
                </a:cubicBezTo>
                <a:cubicBezTo>
                  <a:pt x="24409" y="25247"/>
                  <a:pt x="21194" y="24902"/>
                  <a:pt x="18074" y="24140"/>
                </a:cubicBezTo>
                <a:cubicBezTo>
                  <a:pt x="16610" y="23782"/>
                  <a:pt x="15134" y="23342"/>
                  <a:pt x="13717" y="22782"/>
                </a:cubicBezTo>
                <a:cubicBezTo>
                  <a:pt x="13598" y="22733"/>
                  <a:pt x="13471" y="22683"/>
                  <a:pt x="13336" y="22634"/>
                </a:cubicBezTo>
                <a:lnTo>
                  <a:pt x="13336" y="22634"/>
                </a:lnTo>
                <a:cubicBezTo>
                  <a:pt x="13351" y="22640"/>
                  <a:pt x="13356" y="22643"/>
                  <a:pt x="13354" y="22643"/>
                </a:cubicBezTo>
                <a:cubicBezTo>
                  <a:pt x="13344" y="22643"/>
                  <a:pt x="13217" y="22600"/>
                  <a:pt x="13133" y="22568"/>
                </a:cubicBezTo>
                <a:cubicBezTo>
                  <a:pt x="12776" y="22413"/>
                  <a:pt x="12443" y="22246"/>
                  <a:pt x="12098" y="22068"/>
                </a:cubicBezTo>
                <a:cubicBezTo>
                  <a:pt x="11443" y="21746"/>
                  <a:pt x="10788" y="21389"/>
                  <a:pt x="10157" y="20996"/>
                </a:cubicBezTo>
                <a:cubicBezTo>
                  <a:pt x="9883" y="20818"/>
                  <a:pt x="9597" y="20639"/>
                  <a:pt x="9323" y="20449"/>
                </a:cubicBezTo>
                <a:cubicBezTo>
                  <a:pt x="9203" y="20365"/>
                  <a:pt x="9083" y="20275"/>
                  <a:pt x="8957" y="20183"/>
                </a:cubicBezTo>
                <a:lnTo>
                  <a:pt x="8957" y="20183"/>
                </a:lnTo>
                <a:cubicBezTo>
                  <a:pt x="8971" y="20196"/>
                  <a:pt x="8986" y="20209"/>
                  <a:pt x="9002" y="20222"/>
                </a:cubicBezTo>
                <a:lnTo>
                  <a:pt x="8879" y="20126"/>
                </a:lnTo>
                <a:lnTo>
                  <a:pt x="8879" y="20126"/>
                </a:lnTo>
                <a:cubicBezTo>
                  <a:pt x="8905" y="20145"/>
                  <a:pt x="8932" y="20164"/>
                  <a:pt x="8957" y="20183"/>
                </a:cubicBezTo>
                <a:lnTo>
                  <a:pt x="8957" y="20183"/>
                </a:lnTo>
                <a:cubicBezTo>
                  <a:pt x="8793" y="20039"/>
                  <a:pt x="8732" y="19993"/>
                  <a:pt x="8724" y="19993"/>
                </a:cubicBezTo>
                <a:cubicBezTo>
                  <a:pt x="8720" y="19993"/>
                  <a:pt x="8737" y="20012"/>
                  <a:pt x="8764" y="20036"/>
                </a:cubicBezTo>
                <a:lnTo>
                  <a:pt x="8764" y="20036"/>
                </a:lnTo>
                <a:lnTo>
                  <a:pt x="8728" y="20008"/>
                </a:lnTo>
                <a:cubicBezTo>
                  <a:pt x="8192" y="19568"/>
                  <a:pt x="7692" y="19091"/>
                  <a:pt x="7228" y="18591"/>
                </a:cubicBezTo>
                <a:cubicBezTo>
                  <a:pt x="7002" y="18341"/>
                  <a:pt x="6799" y="18067"/>
                  <a:pt x="6573" y="17817"/>
                </a:cubicBezTo>
                <a:lnTo>
                  <a:pt x="6573" y="17817"/>
                </a:lnTo>
                <a:cubicBezTo>
                  <a:pt x="6681" y="17931"/>
                  <a:pt x="6742" y="17995"/>
                  <a:pt x="6770" y="18026"/>
                </a:cubicBezTo>
                <a:lnTo>
                  <a:pt x="6770" y="18026"/>
                </a:lnTo>
                <a:cubicBezTo>
                  <a:pt x="6718" y="17970"/>
                  <a:pt x="6581" y="17820"/>
                  <a:pt x="6525" y="17746"/>
                </a:cubicBezTo>
                <a:cubicBezTo>
                  <a:pt x="6406" y="17579"/>
                  <a:pt x="6287" y="17401"/>
                  <a:pt x="6192" y="17222"/>
                </a:cubicBezTo>
                <a:cubicBezTo>
                  <a:pt x="6013" y="16948"/>
                  <a:pt x="5859" y="16674"/>
                  <a:pt x="5692" y="16389"/>
                </a:cubicBezTo>
                <a:cubicBezTo>
                  <a:pt x="5621" y="16234"/>
                  <a:pt x="5537" y="16091"/>
                  <a:pt x="5478" y="15924"/>
                </a:cubicBezTo>
                <a:cubicBezTo>
                  <a:pt x="5457" y="15884"/>
                  <a:pt x="5441" y="15847"/>
                  <a:pt x="5424" y="15809"/>
                </a:cubicBezTo>
                <a:lnTo>
                  <a:pt x="5424" y="15809"/>
                </a:lnTo>
                <a:cubicBezTo>
                  <a:pt x="5422" y="15804"/>
                  <a:pt x="5420" y="15799"/>
                  <a:pt x="5418" y="15793"/>
                </a:cubicBezTo>
                <a:cubicBezTo>
                  <a:pt x="5120" y="15019"/>
                  <a:pt x="4882" y="14234"/>
                  <a:pt x="4739" y="13412"/>
                </a:cubicBezTo>
                <a:cubicBezTo>
                  <a:pt x="4736" y="13389"/>
                  <a:pt x="4730" y="13363"/>
                  <a:pt x="4724" y="13337"/>
                </a:cubicBezTo>
                <a:lnTo>
                  <a:pt x="4724" y="13337"/>
                </a:lnTo>
                <a:cubicBezTo>
                  <a:pt x="4716" y="13261"/>
                  <a:pt x="4716" y="13173"/>
                  <a:pt x="4716" y="13114"/>
                </a:cubicBezTo>
                <a:cubicBezTo>
                  <a:pt x="4680" y="12876"/>
                  <a:pt x="4668" y="12638"/>
                  <a:pt x="4668" y="12400"/>
                </a:cubicBezTo>
                <a:cubicBezTo>
                  <a:pt x="4656" y="11888"/>
                  <a:pt x="4656" y="11400"/>
                  <a:pt x="4680" y="10900"/>
                </a:cubicBezTo>
                <a:cubicBezTo>
                  <a:pt x="4704" y="10662"/>
                  <a:pt x="4716" y="10424"/>
                  <a:pt x="4739" y="10185"/>
                </a:cubicBezTo>
                <a:cubicBezTo>
                  <a:pt x="4756" y="10127"/>
                  <a:pt x="4773" y="9945"/>
                  <a:pt x="4773" y="9945"/>
                </a:cubicBezTo>
                <a:lnTo>
                  <a:pt x="4773" y="9945"/>
                </a:lnTo>
                <a:cubicBezTo>
                  <a:pt x="4773" y="9945"/>
                  <a:pt x="4770" y="9978"/>
                  <a:pt x="4763" y="10066"/>
                </a:cubicBezTo>
                <a:cubicBezTo>
                  <a:pt x="4751" y="10156"/>
                  <a:pt x="4747" y="10191"/>
                  <a:pt x="4747" y="10191"/>
                </a:cubicBezTo>
                <a:cubicBezTo>
                  <a:pt x="4747" y="10191"/>
                  <a:pt x="4787" y="9891"/>
                  <a:pt x="4787" y="9864"/>
                </a:cubicBezTo>
                <a:cubicBezTo>
                  <a:pt x="4859" y="9364"/>
                  <a:pt x="4966" y="8876"/>
                  <a:pt x="5085" y="8376"/>
                </a:cubicBezTo>
                <a:cubicBezTo>
                  <a:pt x="5323" y="7411"/>
                  <a:pt x="5609" y="6447"/>
                  <a:pt x="5954" y="5506"/>
                </a:cubicBezTo>
                <a:cubicBezTo>
                  <a:pt x="6109" y="5042"/>
                  <a:pt x="6287" y="4590"/>
                  <a:pt x="6466" y="4137"/>
                </a:cubicBezTo>
                <a:cubicBezTo>
                  <a:pt x="6549" y="3947"/>
                  <a:pt x="6633" y="3732"/>
                  <a:pt x="6704" y="3542"/>
                </a:cubicBezTo>
                <a:cubicBezTo>
                  <a:pt x="6744" y="3451"/>
                  <a:pt x="6785" y="3377"/>
                  <a:pt x="6811" y="3291"/>
                </a:cubicBezTo>
                <a:lnTo>
                  <a:pt x="6811" y="3291"/>
                </a:lnTo>
                <a:cubicBezTo>
                  <a:pt x="6822" y="3268"/>
                  <a:pt x="6841" y="3226"/>
                  <a:pt x="6871" y="3161"/>
                </a:cubicBezTo>
                <a:cubicBezTo>
                  <a:pt x="7109" y="2601"/>
                  <a:pt x="7240" y="2125"/>
                  <a:pt x="7085" y="1530"/>
                </a:cubicBezTo>
                <a:cubicBezTo>
                  <a:pt x="6942" y="1042"/>
                  <a:pt x="6561" y="506"/>
                  <a:pt x="6109" y="268"/>
                </a:cubicBezTo>
                <a:cubicBezTo>
                  <a:pt x="5783" y="94"/>
                  <a:pt x="5383" y="1"/>
                  <a:pt x="4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flipH="1">
            <a:off x="-49050" y="-84200"/>
            <a:ext cx="1369550" cy="1760300"/>
          </a:xfrm>
          <a:custGeom>
            <a:rect b="b" l="l" r="r" t="t"/>
            <a:pathLst>
              <a:path extrusionOk="0" h="70412" w="54782">
                <a:moveTo>
                  <a:pt x="10062" y="22870"/>
                </a:moveTo>
                <a:lnTo>
                  <a:pt x="10062" y="22870"/>
                </a:lnTo>
                <a:cubicBezTo>
                  <a:pt x="10068" y="22875"/>
                  <a:pt x="10072" y="22878"/>
                  <a:pt x="10072" y="22878"/>
                </a:cubicBezTo>
                <a:cubicBezTo>
                  <a:pt x="10072" y="22878"/>
                  <a:pt x="10069" y="22876"/>
                  <a:pt x="10062" y="22870"/>
                </a:cubicBezTo>
                <a:close/>
                <a:moveTo>
                  <a:pt x="32268" y="25724"/>
                </a:moveTo>
                <a:cubicBezTo>
                  <a:pt x="32276" y="25724"/>
                  <a:pt x="32125" y="25808"/>
                  <a:pt x="32041" y="25851"/>
                </a:cubicBezTo>
                <a:cubicBezTo>
                  <a:pt x="32011" y="25862"/>
                  <a:pt x="31981" y="25873"/>
                  <a:pt x="31951" y="25884"/>
                </a:cubicBezTo>
                <a:lnTo>
                  <a:pt x="31951" y="25884"/>
                </a:lnTo>
                <a:cubicBezTo>
                  <a:pt x="32180" y="25764"/>
                  <a:pt x="32262" y="25724"/>
                  <a:pt x="32268" y="25724"/>
                </a:cubicBezTo>
                <a:close/>
                <a:moveTo>
                  <a:pt x="34668" y="26026"/>
                </a:moveTo>
                <a:cubicBezTo>
                  <a:pt x="34596" y="26190"/>
                  <a:pt x="34559" y="26246"/>
                  <a:pt x="34551" y="26246"/>
                </a:cubicBezTo>
                <a:cubicBezTo>
                  <a:pt x="34548" y="26246"/>
                  <a:pt x="34548" y="26243"/>
                  <a:pt x="34549" y="26237"/>
                </a:cubicBezTo>
                <a:lnTo>
                  <a:pt x="34549" y="26237"/>
                </a:lnTo>
                <a:cubicBezTo>
                  <a:pt x="34593" y="26170"/>
                  <a:pt x="34634" y="26100"/>
                  <a:pt x="34668" y="26026"/>
                </a:cubicBezTo>
                <a:lnTo>
                  <a:pt x="34668" y="26026"/>
                </a:lnTo>
                <a:cubicBezTo>
                  <a:pt x="34668" y="26026"/>
                  <a:pt x="34668" y="26026"/>
                  <a:pt x="34668" y="26026"/>
                </a:cubicBezTo>
                <a:close/>
                <a:moveTo>
                  <a:pt x="32933" y="29151"/>
                </a:moveTo>
                <a:cubicBezTo>
                  <a:pt x="32923" y="29175"/>
                  <a:pt x="32911" y="29202"/>
                  <a:pt x="32898" y="29232"/>
                </a:cubicBezTo>
                <a:cubicBezTo>
                  <a:pt x="32898" y="29227"/>
                  <a:pt x="32899" y="29223"/>
                  <a:pt x="32900" y="29218"/>
                </a:cubicBezTo>
                <a:lnTo>
                  <a:pt x="32900" y="29218"/>
                </a:lnTo>
                <a:cubicBezTo>
                  <a:pt x="32907" y="29194"/>
                  <a:pt x="32917" y="29171"/>
                  <a:pt x="32933" y="29151"/>
                </a:cubicBezTo>
                <a:close/>
                <a:moveTo>
                  <a:pt x="5309" y="0"/>
                </a:moveTo>
                <a:cubicBezTo>
                  <a:pt x="4326" y="0"/>
                  <a:pt x="3533" y="606"/>
                  <a:pt x="3168" y="1586"/>
                </a:cubicBezTo>
                <a:cubicBezTo>
                  <a:pt x="1442" y="6170"/>
                  <a:pt x="1" y="10992"/>
                  <a:pt x="846" y="15933"/>
                </a:cubicBezTo>
                <a:cubicBezTo>
                  <a:pt x="1525" y="19897"/>
                  <a:pt x="3990" y="23481"/>
                  <a:pt x="7109" y="25946"/>
                </a:cubicBezTo>
                <a:cubicBezTo>
                  <a:pt x="10633" y="28732"/>
                  <a:pt x="14896" y="30280"/>
                  <a:pt x="19325" y="30899"/>
                </a:cubicBezTo>
                <a:cubicBezTo>
                  <a:pt x="21216" y="31166"/>
                  <a:pt x="23143" y="31341"/>
                  <a:pt x="25064" y="31341"/>
                </a:cubicBezTo>
                <a:cubicBezTo>
                  <a:pt x="25996" y="31341"/>
                  <a:pt x="26927" y="31299"/>
                  <a:pt x="27852" y="31208"/>
                </a:cubicBezTo>
                <a:lnTo>
                  <a:pt x="27852" y="31208"/>
                </a:lnTo>
                <a:cubicBezTo>
                  <a:pt x="26986" y="34604"/>
                  <a:pt x="26806" y="38200"/>
                  <a:pt x="27242" y="41662"/>
                </a:cubicBezTo>
                <a:cubicBezTo>
                  <a:pt x="27814" y="46067"/>
                  <a:pt x="29219" y="50294"/>
                  <a:pt x="31553" y="54092"/>
                </a:cubicBezTo>
                <a:cubicBezTo>
                  <a:pt x="33672" y="57569"/>
                  <a:pt x="36446" y="60688"/>
                  <a:pt x="39601" y="63248"/>
                </a:cubicBezTo>
                <a:cubicBezTo>
                  <a:pt x="43304" y="66260"/>
                  <a:pt x="47447" y="68582"/>
                  <a:pt x="51888" y="70308"/>
                </a:cubicBezTo>
                <a:cubicBezTo>
                  <a:pt x="52068" y="70379"/>
                  <a:pt x="52257" y="70412"/>
                  <a:pt x="52448" y="70412"/>
                </a:cubicBezTo>
                <a:cubicBezTo>
                  <a:pt x="53349" y="70412"/>
                  <a:pt x="54299" y="69689"/>
                  <a:pt x="54496" y="68844"/>
                </a:cubicBezTo>
                <a:cubicBezTo>
                  <a:pt x="54782" y="67629"/>
                  <a:pt x="54127" y="66665"/>
                  <a:pt x="53020" y="66236"/>
                </a:cubicBezTo>
                <a:cubicBezTo>
                  <a:pt x="52817" y="66141"/>
                  <a:pt x="52591" y="66070"/>
                  <a:pt x="52377" y="65986"/>
                </a:cubicBezTo>
                <a:cubicBezTo>
                  <a:pt x="52246" y="65927"/>
                  <a:pt x="52127" y="65879"/>
                  <a:pt x="51996" y="65820"/>
                </a:cubicBezTo>
                <a:cubicBezTo>
                  <a:pt x="51921" y="65790"/>
                  <a:pt x="51891" y="65779"/>
                  <a:pt x="51889" y="65779"/>
                </a:cubicBezTo>
                <a:lnTo>
                  <a:pt x="51889" y="65779"/>
                </a:lnTo>
                <a:cubicBezTo>
                  <a:pt x="51880" y="65779"/>
                  <a:pt x="52115" y="65879"/>
                  <a:pt x="52115" y="65879"/>
                </a:cubicBezTo>
                <a:cubicBezTo>
                  <a:pt x="52114" y="65880"/>
                  <a:pt x="52114" y="65880"/>
                  <a:pt x="52112" y="65880"/>
                </a:cubicBezTo>
                <a:cubicBezTo>
                  <a:pt x="52053" y="65880"/>
                  <a:pt x="50862" y="65330"/>
                  <a:pt x="50734" y="65272"/>
                </a:cubicBezTo>
                <a:cubicBezTo>
                  <a:pt x="49876" y="64867"/>
                  <a:pt x="49043" y="64451"/>
                  <a:pt x="48209" y="63986"/>
                </a:cubicBezTo>
                <a:cubicBezTo>
                  <a:pt x="46543" y="63081"/>
                  <a:pt x="44935" y="62057"/>
                  <a:pt x="43423" y="60926"/>
                </a:cubicBezTo>
                <a:cubicBezTo>
                  <a:pt x="43352" y="60867"/>
                  <a:pt x="43268" y="60819"/>
                  <a:pt x="43197" y="60760"/>
                </a:cubicBezTo>
                <a:cubicBezTo>
                  <a:pt x="43191" y="60753"/>
                  <a:pt x="43183" y="60747"/>
                  <a:pt x="43174" y="60739"/>
                </a:cubicBezTo>
                <a:lnTo>
                  <a:pt x="43174" y="60739"/>
                </a:lnTo>
                <a:cubicBezTo>
                  <a:pt x="43182" y="60742"/>
                  <a:pt x="43189" y="60745"/>
                  <a:pt x="43197" y="60748"/>
                </a:cubicBezTo>
                <a:cubicBezTo>
                  <a:pt x="43051" y="60644"/>
                  <a:pt x="42978" y="60588"/>
                  <a:pt x="42978" y="60588"/>
                </a:cubicBezTo>
                <a:lnTo>
                  <a:pt x="42978" y="60588"/>
                </a:lnTo>
                <a:cubicBezTo>
                  <a:pt x="42978" y="60588"/>
                  <a:pt x="43015" y="60617"/>
                  <a:pt x="43090" y="60676"/>
                </a:cubicBezTo>
                <a:cubicBezTo>
                  <a:pt x="43116" y="60694"/>
                  <a:pt x="43149" y="60718"/>
                  <a:pt x="43174" y="60739"/>
                </a:cubicBezTo>
                <a:lnTo>
                  <a:pt x="43174" y="60739"/>
                </a:lnTo>
                <a:cubicBezTo>
                  <a:pt x="43001" y="60668"/>
                  <a:pt x="42809" y="60433"/>
                  <a:pt x="42661" y="60319"/>
                </a:cubicBezTo>
                <a:cubicBezTo>
                  <a:pt x="42304" y="60033"/>
                  <a:pt x="41959" y="59736"/>
                  <a:pt x="41625" y="59438"/>
                </a:cubicBezTo>
                <a:cubicBezTo>
                  <a:pt x="40911" y="58807"/>
                  <a:pt x="40208" y="58152"/>
                  <a:pt x="39542" y="57473"/>
                </a:cubicBezTo>
                <a:cubicBezTo>
                  <a:pt x="38863" y="56783"/>
                  <a:pt x="38232" y="56092"/>
                  <a:pt x="37613" y="55354"/>
                </a:cubicBezTo>
                <a:cubicBezTo>
                  <a:pt x="37482" y="55199"/>
                  <a:pt x="37363" y="55045"/>
                  <a:pt x="37232" y="54878"/>
                </a:cubicBezTo>
                <a:cubicBezTo>
                  <a:pt x="37165" y="54800"/>
                  <a:pt x="37109" y="54713"/>
                  <a:pt x="37035" y="54634"/>
                </a:cubicBezTo>
                <a:lnTo>
                  <a:pt x="37035" y="54634"/>
                </a:lnTo>
                <a:cubicBezTo>
                  <a:pt x="36760" y="54256"/>
                  <a:pt x="36495" y="53899"/>
                  <a:pt x="36220" y="53509"/>
                </a:cubicBezTo>
                <a:cubicBezTo>
                  <a:pt x="35113" y="51937"/>
                  <a:pt x="34160" y="50258"/>
                  <a:pt x="33374" y="48496"/>
                </a:cubicBezTo>
                <a:cubicBezTo>
                  <a:pt x="33327" y="48389"/>
                  <a:pt x="33267" y="48270"/>
                  <a:pt x="33231" y="48163"/>
                </a:cubicBezTo>
                <a:lnTo>
                  <a:pt x="33231" y="48163"/>
                </a:lnTo>
                <a:cubicBezTo>
                  <a:pt x="33238" y="48185"/>
                  <a:pt x="33244" y="48206"/>
                  <a:pt x="33249" y="48226"/>
                </a:cubicBezTo>
                <a:lnTo>
                  <a:pt x="33249" y="48226"/>
                </a:lnTo>
                <a:cubicBezTo>
                  <a:pt x="33247" y="48220"/>
                  <a:pt x="33245" y="48215"/>
                  <a:pt x="33243" y="48210"/>
                </a:cubicBezTo>
                <a:cubicBezTo>
                  <a:pt x="33172" y="48020"/>
                  <a:pt x="33077" y="47806"/>
                  <a:pt x="33005" y="47603"/>
                </a:cubicBezTo>
                <a:cubicBezTo>
                  <a:pt x="32815" y="47115"/>
                  <a:pt x="32648" y="46603"/>
                  <a:pt x="32481" y="46115"/>
                </a:cubicBezTo>
                <a:cubicBezTo>
                  <a:pt x="32172" y="45151"/>
                  <a:pt x="31922" y="44174"/>
                  <a:pt x="31719" y="43186"/>
                </a:cubicBezTo>
                <a:cubicBezTo>
                  <a:pt x="31624" y="42710"/>
                  <a:pt x="31541" y="42245"/>
                  <a:pt x="31469" y="41769"/>
                </a:cubicBezTo>
                <a:cubicBezTo>
                  <a:pt x="31463" y="41718"/>
                  <a:pt x="31456" y="41667"/>
                  <a:pt x="31448" y="41616"/>
                </a:cubicBezTo>
                <a:lnTo>
                  <a:pt x="31448" y="41616"/>
                </a:lnTo>
                <a:cubicBezTo>
                  <a:pt x="31449" y="41607"/>
                  <a:pt x="31448" y="41584"/>
                  <a:pt x="31445" y="41543"/>
                </a:cubicBezTo>
                <a:cubicBezTo>
                  <a:pt x="31410" y="41281"/>
                  <a:pt x="31386" y="41019"/>
                  <a:pt x="31350" y="40757"/>
                </a:cubicBezTo>
                <a:cubicBezTo>
                  <a:pt x="31243" y="39757"/>
                  <a:pt x="31207" y="38745"/>
                  <a:pt x="31219" y="37745"/>
                </a:cubicBezTo>
                <a:cubicBezTo>
                  <a:pt x="31231" y="36769"/>
                  <a:pt x="31291" y="35804"/>
                  <a:pt x="31410" y="34828"/>
                </a:cubicBezTo>
                <a:cubicBezTo>
                  <a:pt x="31419" y="34748"/>
                  <a:pt x="31422" y="34700"/>
                  <a:pt x="31421" y="34674"/>
                </a:cubicBezTo>
                <a:lnTo>
                  <a:pt x="31421" y="34674"/>
                </a:lnTo>
                <a:cubicBezTo>
                  <a:pt x="31436" y="34612"/>
                  <a:pt x="31453" y="34554"/>
                  <a:pt x="31457" y="34530"/>
                </a:cubicBezTo>
                <a:cubicBezTo>
                  <a:pt x="31481" y="34292"/>
                  <a:pt x="31529" y="34078"/>
                  <a:pt x="31576" y="33840"/>
                </a:cubicBezTo>
                <a:cubicBezTo>
                  <a:pt x="31660" y="33340"/>
                  <a:pt x="31767" y="32851"/>
                  <a:pt x="31886" y="32375"/>
                </a:cubicBezTo>
                <a:cubicBezTo>
                  <a:pt x="32072" y="31654"/>
                  <a:pt x="32281" y="30943"/>
                  <a:pt x="32523" y="30243"/>
                </a:cubicBezTo>
                <a:lnTo>
                  <a:pt x="32523" y="30243"/>
                </a:lnTo>
                <a:cubicBezTo>
                  <a:pt x="35968" y="29081"/>
                  <a:pt x="39071" y="26757"/>
                  <a:pt x="40042" y="23076"/>
                </a:cubicBezTo>
                <a:cubicBezTo>
                  <a:pt x="40339" y="21957"/>
                  <a:pt x="39673" y="20814"/>
                  <a:pt x="38577" y="20469"/>
                </a:cubicBezTo>
                <a:cubicBezTo>
                  <a:pt x="38071" y="20316"/>
                  <a:pt x="37565" y="20246"/>
                  <a:pt x="37067" y="20246"/>
                </a:cubicBezTo>
                <a:cubicBezTo>
                  <a:pt x="35080" y="20246"/>
                  <a:pt x="33209" y="21365"/>
                  <a:pt x="31886" y="22850"/>
                </a:cubicBezTo>
                <a:cubicBezTo>
                  <a:pt x="30887" y="23972"/>
                  <a:pt x="30112" y="25261"/>
                  <a:pt x="29480" y="26624"/>
                </a:cubicBezTo>
                <a:lnTo>
                  <a:pt x="29480" y="26624"/>
                </a:lnTo>
                <a:cubicBezTo>
                  <a:pt x="29212" y="26682"/>
                  <a:pt x="28942" y="26733"/>
                  <a:pt x="28671" y="26779"/>
                </a:cubicBezTo>
                <a:lnTo>
                  <a:pt x="28289" y="26842"/>
                </a:lnTo>
                <a:lnTo>
                  <a:pt x="28289" y="26842"/>
                </a:lnTo>
                <a:cubicBezTo>
                  <a:pt x="28229" y="26855"/>
                  <a:pt x="28175" y="26864"/>
                  <a:pt x="28120" y="26869"/>
                </a:cubicBezTo>
                <a:lnTo>
                  <a:pt x="28120" y="26869"/>
                </a:lnTo>
                <a:lnTo>
                  <a:pt x="28289" y="26842"/>
                </a:lnTo>
                <a:lnTo>
                  <a:pt x="28289" y="26842"/>
                </a:lnTo>
                <a:cubicBezTo>
                  <a:pt x="28293" y="26841"/>
                  <a:pt x="28298" y="26840"/>
                  <a:pt x="28302" y="26839"/>
                </a:cubicBezTo>
                <a:lnTo>
                  <a:pt x="28302" y="26839"/>
                </a:lnTo>
                <a:cubicBezTo>
                  <a:pt x="27971" y="26871"/>
                  <a:pt x="27898" y="26882"/>
                  <a:pt x="27922" y="26884"/>
                </a:cubicBezTo>
                <a:lnTo>
                  <a:pt x="27922" y="26884"/>
                </a:lnTo>
                <a:cubicBezTo>
                  <a:pt x="27950" y="26881"/>
                  <a:pt x="27977" y="26878"/>
                  <a:pt x="28004" y="26874"/>
                </a:cubicBezTo>
                <a:cubicBezTo>
                  <a:pt x="28046" y="26874"/>
                  <a:pt x="28083" y="26873"/>
                  <a:pt x="28120" y="26869"/>
                </a:cubicBezTo>
                <a:lnTo>
                  <a:pt x="28120" y="26869"/>
                </a:lnTo>
                <a:lnTo>
                  <a:pt x="28088" y="26874"/>
                </a:lnTo>
                <a:cubicBezTo>
                  <a:pt x="28034" y="26879"/>
                  <a:pt x="27959" y="26884"/>
                  <a:pt x="27930" y="26884"/>
                </a:cubicBezTo>
                <a:cubicBezTo>
                  <a:pt x="27927" y="26884"/>
                  <a:pt x="27924" y="26884"/>
                  <a:pt x="27922" y="26884"/>
                </a:cubicBezTo>
                <a:lnTo>
                  <a:pt x="27922" y="26884"/>
                </a:lnTo>
                <a:cubicBezTo>
                  <a:pt x="27543" y="26927"/>
                  <a:pt x="27155" y="26959"/>
                  <a:pt x="26778" y="26982"/>
                </a:cubicBezTo>
                <a:cubicBezTo>
                  <a:pt x="26215" y="27018"/>
                  <a:pt x="25650" y="27034"/>
                  <a:pt x="25085" y="27034"/>
                </a:cubicBezTo>
                <a:cubicBezTo>
                  <a:pt x="23787" y="27034"/>
                  <a:pt x="22484" y="26948"/>
                  <a:pt x="21182" y="26815"/>
                </a:cubicBezTo>
                <a:cubicBezTo>
                  <a:pt x="20944" y="26779"/>
                  <a:pt x="20706" y="26767"/>
                  <a:pt x="20492" y="26744"/>
                </a:cubicBezTo>
                <a:cubicBezTo>
                  <a:pt x="20366" y="26723"/>
                  <a:pt x="20249" y="26711"/>
                  <a:pt x="20142" y="26700"/>
                </a:cubicBezTo>
                <a:lnTo>
                  <a:pt x="20142" y="26700"/>
                </a:lnTo>
                <a:cubicBezTo>
                  <a:pt x="19589" y="26619"/>
                  <a:pt x="19046" y="26526"/>
                  <a:pt x="18491" y="26410"/>
                </a:cubicBezTo>
                <a:cubicBezTo>
                  <a:pt x="17467" y="26208"/>
                  <a:pt x="16467" y="25946"/>
                  <a:pt x="15467" y="25624"/>
                </a:cubicBezTo>
                <a:cubicBezTo>
                  <a:pt x="15027" y="25470"/>
                  <a:pt x="14598" y="25327"/>
                  <a:pt x="14146" y="25148"/>
                </a:cubicBezTo>
                <a:cubicBezTo>
                  <a:pt x="14027" y="25100"/>
                  <a:pt x="13907" y="25041"/>
                  <a:pt x="13788" y="24993"/>
                </a:cubicBezTo>
                <a:cubicBezTo>
                  <a:pt x="13526" y="24874"/>
                  <a:pt x="13265" y="24755"/>
                  <a:pt x="13015" y="24636"/>
                </a:cubicBezTo>
                <a:cubicBezTo>
                  <a:pt x="12193" y="24243"/>
                  <a:pt x="11407" y="23791"/>
                  <a:pt x="10669" y="23291"/>
                </a:cubicBezTo>
                <a:cubicBezTo>
                  <a:pt x="10502" y="23172"/>
                  <a:pt x="10336" y="23065"/>
                  <a:pt x="10169" y="22945"/>
                </a:cubicBezTo>
                <a:cubicBezTo>
                  <a:pt x="10117" y="22904"/>
                  <a:pt x="9957" y="22754"/>
                  <a:pt x="9877" y="22716"/>
                </a:cubicBezTo>
                <a:lnTo>
                  <a:pt x="9877" y="22716"/>
                </a:lnTo>
                <a:cubicBezTo>
                  <a:pt x="9550" y="22443"/>
                  <a:pt x="9223" y="22170"/>
                  <a:pt x="8907" y="21886"/>
                </a:cubicBezTo>
                <a:cubicBezTo>
                  <a:pt x="8597" y="21600"/>
                  <a:pt x="8300" y="21302"/>
                  <a:pt x="8014" y="20993"/>
                </a:cubicBezTo>
                <a:lnTo>
                  <a:pt x="7573" y="20505"/>
                </a:lnTo>
                <a:cubicBezTo>
                  <a:pt x="7454" y="20374"/>
                  <a:pt x="7300" y="20076"/>
                  <a:pt x="7157" y="19993"/>
                </a:cubicBezTo>
                <a:lnTo>
                  <a:pt x="7157" y="19993"/>
                </a:lnTo>
                <a:cubicBezTo>
                  <a:pt x="7216" y="20076"/>
                  <a:pt x="7276" y="20147"/>
                  <a:pt x="7311" y="20219"/>
                </a:cubicBezTo>
                <a:cubicBezTo>
                  <a:pt x="7252" y="20147"/>
                  <a:pt x="7216" y="20088"/>
                  <a:pt x="7157" y="20017"/>
                </a:cubicBezTo>
                <a:cubicBezTo>
                  <a:pt x="7109" y="19933"/>
                  <a:pt x="7049" y="19862"/>
                  <a:pt x="7002" y="19802"/>
                </a:cubicBezTo>
                <a:cubicBezTo>
                  <a:pt x="6871" y="19624"/>
                  <a:pt x="6752" y="19445"/>
                  <a:pt x="6633" y="19255"/>
                </a:cubicBezTo>
                <a:cubicBezTo>
                  <a:pt x="6395" y="18885"/>
                  <a:pt x="6168" y="18504"/>
                  <a:pt x="5978" y="18123"/>
                </a:cubicBezTo>
                <a:cubicBezTo>
                  <a:pt x="5871" y="17933"/>
                  <a:pt x="5787" y="17731"/>
                  <a:pt x="5692" y="17528"/>
                </a:cubicBezTo>
                <a:cubicBezTo>
                  <a:pt x="5675" y="17486"/>
                  <a:pt x="5600" y="17281"/>
                  <a:pt x="5594" y="17281"/>
                </a:cubicBezTo>
                <a:lnTo>
                  <a:pt x="5594" y="17281"/>
                </a:lnTo>
                <a:cubicBezTo>
                  <a:pt x="5591" y="17281"/>
                  <a:pt x="5601" y="17318"/>
                  <a:pt x="5633" y="17421"/>
                </a:cubicBezTo>
                <a:cubicBezTo>
                  <a:pt x="5664" y="17522"/>
                  <a:pt x="5675" y="17559"/>
                  <a:pt x="5674" y="17559"/>
                </a:cubicBezTo>
                <a:cubicBezTo>
                  <a:pt x="5672" y="17559"/>
                  <a:pt x="5602" y="17344"/>
                  <a:pt x="5585" y="17302"/>
                </a:cubicBezTo>
                <a:cubicBezTo>
                  <a:pt x="5430" y="16897"/>
                  <a:pt x="5287" y="16480"/>
                  <a:pt x="5180" y="16052"/>
                </a:cubicBezTo>
                <a:cubicBezTo>
                  <a:pt x="5040" y="15600"/>
                  <a:pt x="4871" y="15071"/>
                  <a:pt x="4840" y="14577"/>
                </a:cubicBezTo>
                <a:lnTo>
                  <a:pt x="4840" y="14577"/>
                </a:lnTo>
                <a:cubicBezTo>
                  <a:pt x="4841" y="14497"/>
                  <a:pt x="4840" y="14385"/>
                  <a:pt x="4835" y="14337"/>
                </a:cubicBezTo>
                <a:cubicBezTo>
                  <a:pt x="4823" y="14182"/>
                  <a:pt x="4799" y="14016"/>
                  <a:pt x="4787" y="13861"/>
                </a:cubicBezTo>
                <a:cubicBezTo>
                  <a:pt x="4775" y="13563"/>
                  <a:pt x="4763" y="13266"/>
                  <a:pt x="4763" y="12992"/>
                </a:cubicBezTo>
                <a:cubicBezTo>
                  <a:pt x="4763" y="12361"/>
                  <a:pt x="4787" y="11754"/>
                  <a:pt x="4847" y="11123"/>
                </a:cubicBezTo>
                <a:cubicBezTo>
                  <a:pt x="4859" y="11027"/>
                  <a:pt x="4883" y="10920"/>
                  <a:pt x="4883" y="10801"/>
                </a:cubicBezTo>
                <a:cubicBezTo>
                  <a:pt x="4883" y="10788"/>
                  <a:pt x="4884" y="10776"/>
                  <a:pt x="4885" y="10765"/>
                </a:cubicBezTo>
                <a:lnTo>
                  <a:pt x="4885" y="10765"/>
                </a:lnTo>
                <a:cubicBezTo>
                  <a:pt x="4888" y="10748"/>
                  <a:pt x="4891" y="10729"/>
                  <a:pt x="4894" y="10706"/>
                </a:cubicBezTo>
                <a:cubicBezTo>
                  <a:pt x="4942" y="10384"/>
                  <a:pt x="5002" y="10075"/>
                  <a:pt x="5061" y="9741"/>
                </a:cubicBezTo>
                <a:cubicBezTo>
                  <a:pt x="5514" y="7301"/>
                  <a:pt x="6335" y="4955"/>
                  <a:pt x="7216" y="2645"/>
                </a:cubicBezTo>
                <a:cubicBezTo>
                  <a:pt x="7597" y="1598"/>
                  <a:pt x="6788" y="276"/>
                  <a:pt x="5740" y="38"/>
                </a:cubicBezTo>
                <a:cubicBezTo>
                  <a:pt x="5593" y="13"/>
                  <a:pt x="5449" y="0"/>
                  <a:pt x="5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a:off x="8817925" y="4415125"/>
            <a:ext cx="150000" cy="150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a:off x="8355900" y="465942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a:off x="8598150" y="1240175"/>
            <a:ext cx="234300" cy="234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p:nvPr/>
        </p:nvSpPr>
        <p:spPr>
          <a:xfrm>
            <a:off x="8679100" y="326125"/>
            <a:ext cx="72300" cy="7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 name="Shape 96"/>
        <p:cNvGrpSpPr/>
        <p:nvPr/>
      </p:nvGrpSpPr>
      <p:grpSpPr>
        <a:xfrm>
          <a:off x="0" y="0"/>
          <a:ext cx="0" cy="0"/>
          <a:chOff x="0" y="0"/>
          <a:chExt cx="0" cy="0"/>
        </a:xfrm>
      </p:grpSpPr>
      <p:sp>
        <p:nvSpPr>
          <p:cNvPr id="97" name="Google Shape;97;p10"/>
          <p:cNvSpPr txBox="1"/>
          <p:nvPr>
            <p:ph type="title"/>
          </p:nvPr>
        </p:nvSpPr>
        <p:spPr>
          <a:xfrm>
            <a:off x="2088900" y="3400800"/>
            <a:ext cx="4966200" cy="120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8" name="Google Shape;98;p10"/>
          <p:cNvSpPr/>
          <p:nvPr/>
        </p:nvSpPr>
        <p:spPr>
          <a:xfrm flipH="1">
            <a:off x="-224875" y="-240275"/>
            <a:ext cx="1369550" cy="1760300"/>
          </a:xfrm>
          <a:custGeom>
            <a:rect b="b" l="l" r="r" t="t"/>
            <a:pathLst>
              <a:path extrusionOk="0" h="70412" w="54782">
                <a:moveTo>
                  <a:pt x="10062" y="22870"/>
                </a:moveTo>
                <a:lnTo>
                  <a:pt x="10062" y="22870"/>
                </a:lnTo>
                <a:cubicBezTo>
                  <a:pt x="10068" y="22875"/>
                  <a:pt x="10072" y="22878"/>
                  <a:pt x="10072" y="22878"/>
                </a:cubicBezTo>
                <a:cubicBezTo>
                  <a:pt x="10072" y="22878"/>
                  <a:pt x="10069" y="22876"/>
                  <a:pt x="10062" y="22870"/>
                </a:cubicBezTo>
                <a:close/>
                <a:moveTo>
                  <a:pt x="32268" y="25724"/>
                </a:moveTo>
                <a:cubicBezTo>
                  <a:pt x="32276" y="25724"/>
                  <a:pt x="32125" y="25808"/>
                  <a:pt x="32041" y="25851"/>
                </a:cubicBezTo>
                <a:cubicBezTo>
                  <a:pt x="32011" y="25862"/>
                  <a:pt x="31981" y="25873"/>
                  <a:pt x="31951" y="25884"/>
                </a:cubicBezTo>
                <a:lnTo>
                  <a:pt x="31951" y="25884"/>
                </a:lnTo>
                <a:cubicBezTo>
                  <a:pt x="32180" y="25764"/>
                  <a:pt x="32262" y="25724"/>
                  <a:pt x="32268" y="25724"/>
                </a:cubicBezTo>
                <a:close/>
                <a:moveTo>
                  <a:pt x="34668" y="26026"/>
                </a:moveTo>
                <a:cubicBezTo>
                  <a:pt x="34596" y="26190"/>
                  <a:pt x="34559" y="26246"/>
                  <a:pt x="34551" y="26246"/>
                </a:cubicBezTo>
                <a:cubicBezTo>
                  <a:pt x="34548" y="26246"/>
                  <a:pt x="34548" y="26243"/>
                  <a:pt x="34549" y="26237"/>
                </a:cubicBezTo>
                <a:lnTo>
                  <a:pt x="34549" y="26237"/>
                </a:lnTo>
                <a:cubicBezTo>
                  <a:pt x="34593" y="26170"/>
                  <a:pt x="34634" y="26100"/>
                  <a:pt x="34668" y="26026"/>
                </a:cubicBezTo>
                <a:lnTo>
                  <a:pt x="34668" y="26026"/>
                </a:lnTo>
                <a:cubicBezTo>
                  <a:pt x="34668" y="26026"/>
                  <a:pt x="34668" y="26026"/>
                  <a:pt x="34668" y="26026"/>
                </a:cubicBezTo>
                <a:close/>
                <a:moveTo>
                  <a:pt x="32933" y="29151"/>
                </a:moveTo>
                <a:cubicBezTo>
                  <a:pt x="32923" y="29175"/>
                  <a:pt x="32911" y="29202"/>
                  <a:pt x="32898" y="29232"/>
                </a:cubicBezTo>
                <a:cubicBezTo>
                  <a:pt x="32898" y="29227"/>
                  <a:pt x="32899" y="29223"/>
                  <a:pt x="32900" y="29218"/>
                </a:cubicBezTo>
                <a:lnTo>
                  <a:pt x="32900" y="29218"/>
                </a:lnTo>
                <a:cubicBezTo>
                  <a:pt x="32907" y="29194"/>
                  <a:pt x="32917" y="29171"/>
                  <a:pt x="32933" y="29151"/>
                </a:cubicBezTo>
                <a:close/>
                <a:moveTo>
                  <a:pt x="5309" y="0"/>
                </a:moveTo>
                <a:cubicBezTo>
                  <a:pt x="4326" y="0"/>
                  <a:pt x="3533" y="606"/>
                  <a:pt x="3168" y="1586"/>
                </a:cubicBezTo>
                <a:cubicBezTo>
                  <a:pt x="1442" y="6170"/>
                  <a:pt x="1" y="10992"/>
                  <a:pt x="846" y="15933"/>
                </a:cubicBezTo>
                <a:cubicBezTo>
                  <a:pt x="1525" y="19897"/>
                  <a:pt x="3990" y="23481"/>
                  <a:pt x="7109" y="25946"/>
                </a:cubicBezTo>
                <a:cubicBezTo>
                  <a:pt x="10633" y="28732"/>
                  <a:pt x="14896" y="30280"/>
                  <a:pt x="19325" y="30899"/>
                </a:cubicBezTo>
                <a:cubicBezTo>
                  <a:pt x="21216" y="31166"/>
                  <a:pt x="23143" y="31341"/>
                  <a:pt x="25064" y="31341"/>
                </a:cubicBezTo>
                <a:cubicBezTo>
                  <a:pt x="25996" y="31341"/>
                  <a:pt x="26927" y="31299"/>
                  <a:pt x="27852" y="31208"/>
                </a:cubicBezTo>
                <a:lnTo>
                  <a:pt x="27852" y="31208"/>
                </a:lnTo>
                <a:cubicBezTo>
                  <a:pt x="26986" y="34604"/>
                  <a:pt x="26806" y="38200"/>
                  <a:pt x="27242" y="41662"/>
                </a:cubicBezTo>
                <a:cubicBezTo>
                  <a:pt x="27814" y="46067"/>
                  <a:pt x="29219" y="50294"/>
                  <a:pt x="31553" y="54092"/>
                </a:cubicBezTo>
                <a:cubicBezTo>
                  <a:pt x="33672" y="57569"/>
                  <a:pt x="36446" y="60688"/>
                  <a:pt x="39601" y="63248"/>
                </a:cubicBezTo>
                <a:cubicBezTo>
                  <a:pt x="43304" y="66260"/>
                  <a:pt x="47447" y="68582"/>
                  <a:pt x="51888" y="70308"/>
                </a:cubicBezTo>
                <a:cubicBezTo>
                  <a:pt x="52068" y="70379"/>
                  <a:pt x="52257" y="70412"/>
                  <a:pt x="52448" y="70412"/>
                </a:cubicBezTo>
                <a:cubicBezTo>
                  <a:pt x="53349" y="70412"/>
                  <a:pt x="54299" y="69689"/>
                  <a:pt x="54496" y="68844"/>
                </a:cubicBezTo>
                <a:cubicBezTo>
                  <a:pt x="54782" y="67629"/>
                  <a:pt x="54127" y="66665"/>
                  <a:pt x="53020" y="66236"/>
                </a:cubicBezTo>
                <a:cubicBezTo>
                  <a:pt x="52817" y="66141"/>
                  <a:pt x="52591" y="66070"/>
                  <a:pt x="52377" y="65986"/>
                </a:cubicBezTo>
                <a:cubicBezTo>
                  <a:pt x="52246" y="65927"/>
                  <a:pt x="52127" y="65879"/>
                  <a:pt x="51996" y="65820"/>
                </a:cubicBezTo>
                <a:cubicBezTo>
                  <a:pt x="51921" y="65790"/>
                  <a:pt x="51891" y="65779"/>
                  <a:pt x="51889" y="65779"/>
                </a:cubicBezTo>
                <a:lnTo>
                  <a:pt x="51889" y="65779"/>
                </a:lnTo>
                <a:cubicBezTo>
                  <a:pt x="51880" y="65779"/>
                  <a:pt x="52115" y="65879"/>
                  <a:pt x="52115" y="65879"/>
                </a:cubicBezTo>
                <a:cubicBezTo>
                  <a:pt x="52114" y="65880"/>
                  <a:pt x="52114" y="65880"/>
                  <a:pt x="52112" y="65880"/>
                </a:cubicBezTo>
                <a:cubicBezTo>
                  <a:pt x="52053" y="65880"/>
                  <a:pt x="50862" y="65330"/>
                  <a:pt x="50734" y="65272"/>
                </a:cubicBezTo>
                <a:cubicBezTo>
                  <a:pt x="49876" y="64867"/>
                  <a:pt x="49043" y="64451"/>
                  <a:pt x="48209" y="63986"/>
                </a:cubicBezTo>
                <a:cubicBezTo>
                  <a:pt x="46543" y="63081"/>
                  <a:pt x="44935" y="62057"/>
                  <a:pt x="43423" y="60926"/>
                </a:cubicBezTo>
                <a:cubicBezTo>
                  <a:pt x="43352" y="60867"/>
                  <a:pt x="43268" y="60819"/>
                  <a:pt x="43197" y="60760"/>
                </a:cubicBezTo>
                <a:cubicBezTo>
                  <a:pt x="43191" y="60753"/>
                  <a:pt x="43183" y="60747"/>
                  <a:pt x="43174" y="60739"/>
                </a:cubicBezTo>
                <a:lnTo>
                  <a:pt x="43174" y="60739"/>
                </a:lnTo>
                <a:cubicBezTo>
                  <a:pt x="43182" y="60742"/>
                  <a:pt x="43189" y="60745"/>
                  <a:pt x="43197" y="60748"/>
                </a:cubicBezTo>
                <a:cubicBezTo>
                  <a:pt x="43051" y="60644"/>
                  <a:pt x="42978" y="60588"/>
                  <a:pt x="42978" y="60588"/>
                </a:cubicBezTo>
                <a:lnTo>
                  <a:pt x="42978" y="60588"/>
                </a:lnTo>
                <a:cubicBezTo>
                  <a:pt x="42978" y="60588"/>
                  <a:pt x="43015" y="60617"/>
                  <a:pt x="43090" y="60676"/>
                </a:cubicBezTo>
                <a:cubicBezTo>
                  <a:pt x="43116" y="60694"/>
                  <a:pt x="43149" y="60718"/>
                  <a:pt x="43174" y="60739"/>
                </a:cubicBezTo>
                <a:lnTo>
                  <a:pt x="43174" y="60739"/>
                </a:lnTo>
                <a:cubicBezTo>
                  <a:pt x="43001" y="60668"/>
                  <a:pt x="42809" y="60433"/>
                  <a:pt x="42661" y="60319"/>
                </a:cubicBezTo>
                <a:cubicBezTo>
                  <a:pt x="42304" y="60033"/>
                  <a:pt x="41959" y="59736"/>
                  <a:pt x="41625" y="59438"/>
                </a:cubicBezTo>
                <a:cubicBezTo>
                  <a:pt x="40911" y="58807"/>
                  <a:pt x="40208" y="58152"/>
                  <a:pt x="39542" y="57473"/>
                </a:cubicBezTo>
                <a:cubicBezTo>
                  <a:pt x="38863" y="56783"/>
                  <a:pt x="38232" y="56092"/>
                  <a:pt x="37613" y="55354"/>
                </a:cubicBezTo>
                <a:cubicBezTo>
                  <a:pt x="37482" y="55199"/>
                  <a:pt x="37363" y="55045"/>
                  <a:pt x="37232" y="54878"/>
                </a:cubicBezTo>
                <a:cubicBezTo>
                  <a:pt x="37165" y="54800"/>
                  <a:pt x="37109" y="54713"/>
                  <a:pt x="37035" y="54634"/>
                </a:cubicBezTo>
                <a:lnTo>
                  <a:pt x="37035" y="54634"/>
                </a:lnTo>
                <a:cubicBezTo>
                  <a:pt x="36760" y="54256"/>
                  <a:pt x="36495" y="53899"/>
                  <a:pt x="36220" y="53509"/>
                </a:cubicBezTo>
                <a:cubicBezTo>
                  <a:pt x="35113" y="51937"/>
                  <a:pt x="34160" y="50258"/>
                  <a:pt x="33374" y="48496"/>
                </a:cubicBezTo>
                <a:cubicBezTo>
                  <a:pt x="33327" y="48389"/>
                  <a:pt x="33267" y="48270"/>
                  <a:pt x="33231" y="48163"/>
                </a:cubicBezTo>
                <a:lnTo>
                  <a:pt x="33231" y="48163"/>
                </a:lnTo>
                <a:cubicBezTo>
                  <a:pt x="33238" y="48185"/>
                  <a:pt x="33244" y="48206"/>
                  <a:pt x="33249" y="48226"/>
                </a:cubicBezTo>
                <a:lnTo>
                  <a:pt x="33249" y="48226"/>
                </a:lnTo>
                <a:cubicBezTo>
                  <a:pt x="33247" y="48220"/>
                  <a:pt x="33245" y="48215"/>
                  <a:pt x="33243" y="48210"/>
                </a:cubicBezTo>
                <a:cubicBezTo>
                  <a:pt x="33172" y="48020"/>
                  <a:pt x="33077" y="47806"/>
                  <a:pt x="33005" y="47603"/>
                </a:cubicBezTo>
                <a:cubicBezTo>
                  <a:pt x="32815" y="47115"/>
                  <a:pt x="32648" y="46603"/>
                  <a:pt x="32481" y="46115"/>
                </a:cubicBezTo>
                <a:cubicBezTo>
                  <a:pt x="32172" y="45151"/>
                  <a:pt x="31922" y="44174"/>
                  <a:pt x="31719" y="43186"/>
                </a:cubicBezTo>
                <a:cubicBezTo>
                  <a:pt x="31624" y="42710"/>
                  <a:pt x="31541" y="42245"/>
                  <a:pt x="31469" y="41769"/>
                </a:cubicBezTo>
                <a:cubicBezTo>
                  <a:pt x="31463" y="41718"/>
                  <a:pt x="31456" y="41667"/>
                  <a:pt x="31448" y="41616"/>
                </a:cubicBezTo>
                <a:lnTo>
                  <a:pt x="31448" y="41616"/>
                </a:lnTo>
                <a:cubicBezTo>
                  <a:pt x="31449" y="41607"/>
                  <a:pt x="31448" y="41584"/>
                  <a:pt x="31445" y="41543"/>
                </a:cubicBezTo>
                <a:cubicBezTo>
                  <a:pt x="31410" y="41281"/>
                  <a:pt x="31386" y="41019"/>
                  <a:pt x="31350" y="40757"/>
                </a:cubicBezTo>
                <a:cubicBezTo>
                  <a:pt x="31243" y="39757"/>
                  <a:pt x="31207" y="38745"/>
                  <a:pt x="31219" y="37745"/>
                </a:cubicBezTo>
                <a:cubicBezTo>
                  <a:pt x="31231" y="36769"/>
                  <a:pt x="31291" y="35804"/>
                  <a:pt x="31410" y="34828"/>
                </a:cubicBezTo>
                <a:cubicBezTo>
                  <a:pt x="31419" y="34748"/>
                  <a:pt x="31422" y="34700"/>
                  <a:pt x="31421" y="34674"/>
                </a:cubicBezTo>
                <a:lnTo>
                  <a:pt x="31421" y="34674"/>
                </a:lnTo>
                <a:cubicBezTo>
                  <a:pt x="31436" y="34612"/>
                  <a:pt x="31453" y="34554"/>
                  <a:pt x="31457" y="34530"/>
                </a:cubicBezTo>
                <a:cubicBezTo>
                  <a:pt x="31481" y="34292"/>
                  <a:pt x="31529" y="34078"/>
                  <a:pt x="31576" y="33840"/>
                </a:cubicBezTo>
                <a:cubicBezTo>
                  <a:pt x="31660" y="33340"/>
                  <a:pt x="31767" y="32851"/>
                  <a:pt x="31886" y="32375"/>
                </a:cubicBezTo>
                <a:cubicBezTo>
                  <a:pt x="32072" y="31654"/>
                  <a:pt x="32281" y="30943"/>
                  <a:pt x="32523" y="30243"/>
                </a:cubicBezTo>
                <a:lnTo>
                  <a:pt x="32523" y="30243"/>
                </a:lnTo>
                <a:cubicBezTo>
                  <a:pt x="35968" y="29081"/>
                  <a:pt x="39071" y="26757"/>
                  <a:pt x="40042" y="23076"/>
                </a:cubicBezTo>
                <a:cubicBezTo>
                  <a:pt x="40339" y="21957"/>
                  <a:pt x="39673" y="20814"/>
                  <a:pt x="38577" y="20469"/>
                </a:cubicBezTo>
                <a:cubicBezTo>
                  <a:pt x="38071" y="20316"/>
                  <a:pt x="37565" y="20246"/>
                  <a:pt x="37067" y="20246"/>
                </a:cubicBezTo>
                <a:cubicBezTo>
                  <a:pt x="35080" y="20246"/>
                  <a:pt x="33209" y="21365"/>
                  <a:pt x="31886" y="22850"/>
                </a:cubicBezTo>
                <a:cubicBezTo>
                  <a:pt x="30887" y="23972"/>
                  <a:pt x="30112" y="25261"/>
                  <a:pt x="29480" y="26624"/>
                </a:cubicBezTo>
                <a:lnTo>
                  <a:pt x="29480" y="26624"/>
                </a:lnTo>
                <a:cubicBezTo>
                  <a:pt x="29212" y="26682"/>
                  <a:pt x="28942" y="26733"/>
                  <a:pt x="28671" y="26779"/>
                </a:cubicBezTo>
                <a:lnTo>
                  <a:pt x="28289" y="26842"/>
                </a:lnTo>
                <a:lnTo>
                  <a:pt x="28289" y="26842"/>
                </a:lnTo>
                <a:cubicBezTo>
                  <a:pt x="28229" y="26855"/>
                  <a:pt x="28175" y="26864"/>
                  <a:pt x="28120" y="26869"/>
                </a:cubicBezTo>
                <a:lnTo>
                  <a:pt x="28120" y="26869"/>
                </a:lnTo>
                <a:lnTo>
                  <a:pt x="28289" y="26842"/>
                </a:lnTo>
                <a:lnTo>
                  <a:pt x="28289" y="26842"/>
                </a:lnTo>
                <a:cubicBezTo>
                  <a:pt x="28293" y="26841"/>
                  <a:pt x="28298" y="26840"/>
                  <a:pt x="28302" y="26839"/>
                </a:cubicBezTo>
                <a:lnTo>
                  <a:pt x="28302" y="26839"/>
                </a:lnTo>
                <a:cubicBezTo>
                  <a:pt x="27971" y="26871"/>
                  <a:pt x="27898" y="26882"/>
                  <a:pt x="27922" y="26884"/>
                </a:cubicBezTo>
                <a:lnTo>
                  <a:pt x="27922" y="26884"/>
                </a:lnTo>
                <a:cubicBezTo>
                  <a:pt x="27950" y="26881"/>
                  <a:pt x="27977" y="26878"/>
                  <a:pt x="28004" y="26874"/>
                </a:cubicBezTo>
                <a:cubicBezTo>
                  <a:pt x="28046" y="26874"/>
                  <a:pt x="28083" y="26873"/>
                  <a:pt x="28120" y="26869"/>
                </a:cubicBezTo>
                <a:lnTo>
                  <a:pt x="28120" y="26869"/>
                </a:lnTo>
                <a:lnTo>
                  <a:pt x="28088" y="26874"/>
                </a:lnTo>
                <a:cubicBezTo>
                  <a:pt x="28034" y="26879"/>
                  <a:pt x="27959" y="26884"/>
                  <a:pt x="27930" y="26884"/>
                </a:cubicBezTo>
                <a:cubicBezTo>
                  <a:pt x="27927" y="26884"/>
                  <a:pt x="27924" y="26884"/>
                  <a:pt x="27922" y="26884"/>
                </a:cubicBezTo>
                <a:lnTo>
                  <a:pt x="27922" y="26884"/>
                </a:lnTo>
                <a:cubicBezTo>
                  <a:pt x="27543" y="26927"/>
                  <a:pt x="27155" y="26959"/>
                  <a:pt x="26778" y="26982"/>
                </a:cubicBezTo>
                <a:cubicBezTo>
                  <a:pt x="26215" y="27018"/>
                  <a:pt x="25650" y="27034"/>
                  <a:pt x="25085" y="27034"/>
                </a:cubicBezTo>
                <a:cubicBezTo>
                  <a:pt x="23787" y="27034"/>
                  <a:pt x="22484" y="26948"/>
                  <a:pt x="21182" y="26815"/>
                </a:cubicBezTo>
                <a:cubicBezTo>
                  <a:pt x="20944" y="26779"/>
                  <a:pt x="20706" y="26767"/>
                  <a:pt x="20492" y="26744"/>
                </a:cubicBezTo>
                <a:cubicBezTo>
                  <a:pt x="20366" y="26723"/>
                  <a:pt x="20249" y="26711"/>
                  <a:pt x="20142" y="26700"/>
                </a:cubicBezTo>
                <a:lnTo>
                  <a:pt x="20142" y="26700"/>
                </a:lnTo>
                <a:cubicBezTo>
                  <a:pt x="19589" y="26619"/>
                  <a:pt x="19046" y="26526"/>
                  <a:pt x="18491" y="26410"/>
                </a:cubicBezTo>
                <a:cubicBezTo>
                  <a:pt x="17467" y="26208"/>
                  <a:pt x="16467" y="25946"/>
                  <a:pt x="15467" y="25624"/>
                </a:cubicBezTo>
                <a:cubicBezTo>
                  <a:pt x="15027" y="25470"/>
                  <a:pt x="14598" y="25327"/>
                  <a:pt x="14146" y="25148"/>
                </a:cubicBezTo>
                <a:cubicBezTo>
                  <a:pt x="14027" y="25100"/>
                  <a:pt x="13907" y="25041"/>
                  <a:pt x="13788" y="24993"/>
                </a:cubicBezTo>
                <a:cubicBezTo>
                  <a:pt x="13526" y="24874"/>
                  <a:pt x="13265" y="24755"/>
                  <a:pt x="13015" y="24636"/>
                </a:cubicBezTo>
                <a:cubicBezTo>
                  <a:pt x="12193" y="24243"/>
                  <a:pt x="11407" y="23791"/>
                  <a:pt x="10669" y="23291"/>
                </a:cubicBezTo>
                <a:cubicBezTo>
                  <a:pt x="10502" y="23172"/>
                  <a:pt x="10336" y="23065"/>
                  <a:pt x="10169" y="22945"/>
                </a:cubicBezTo>
                <a:cubicBezTo>
                  <a:pt x="10117" y="22904"/>
                  <a:pt x="9957" y="22754"/>
                  <a:pt x="9877" y="22716"/>
                </a:cubicBezTo>
                <a:lnTo>
                  <a:pt x="9877" y="22716"/>
                </a:lnTo>
                <a:cubicBezTo>
                  <a:pt x="9550" y="22443"/>
                  <a:pt x="9223" y="22170"/>
                  <a:pt x="8907" y="21886"/>
                </a:cubicBezTo>
                <a:cubicBezTo>
                  <a:pt x="8597" y="21600"/>
                  <a:pt x="8300" y="21302"/>
                  <a:pt x="8014" y="20993"/>
                </a:cubicBezTo>
                <a:lnTo>
                  <a:pt x="7573" y="20505"/>
                </a:lnTo>
                <a:cubicBezTo>
                  <a:pt x="7454" y="20374"/>
                  <a:pt x="7300" y="20076"/>
                  <a:pt x="7157" y="19993"/>
                </a:cubicBezTo>
                <a:lnTo>
                  <a:pt x="7157" y="19993"/>
                </a:lnTo>
                <a:cubicBezTo>
                  <a:pt x="7216" y="20076"/>
                  <a:pt x="7276" y="20147"/>
                  <a:pt x="7311" y="20219"/>
                </a:cubicBezTo>
                <a:cubicBezTo>
                  <a:pt x="7252" y="20147"/>
                  <a:pt x="7216" y="20088"/>
                  <a:pt x="7157" y="20017"/>
                </a:cubicBezTo>
                <a:cubicBezTo>
                  <a:pt x="7109" y="19933"/>
                  <a:pt x="7049" y="19862"/>
                  <a:pt x="7002" y="19802"/>
                </a:cubicBezTo>
                <a:cubicBezTo>
                  <a:pt x="6871" y="19624"/>
                  <a:pt x="6752" y="19445"/>
                  <a:pt x="6633" y="19255"/>
                </a:cubicBezTo>
                <a:cubicBezTo>
                  <a:pt x="6395" y="18885"/>
                  <a:pt x="6168" y="18504"/>
                  <a:pt x="5978" y="18123"/>
                </a:cubicBezTo>
                <a:cubicBezTo>
                  <a:pt x="5871" y="17933"/>
                  <a:pt x="5787" y="17731"/>
                  <a:pt x="5692" y="17528"/>
                </a:cubicBezTo>
                <a:cubicBezTo>
                  <a:pt x="5675" y="17486"/>
                  <a:pt x="5600" y="17281"/>
                  <a:pt x="5594" y="17281"/>
                </a:cubicBezTo>
                <a:lnTo>
                  <a:pt x="5594" y="17281"/>
                </a:lnTo>
                <a:cubicBezTo>
                  <a:pt x="5591" y="17281"/>
                  <a:pt x="5601" y="17318"/>
                  <a:pt x="5633" y="17421"/>
                </a:cubicBezTo>
                <a:cubicBezTo>
                  <a:pt x="5664" y="17522"/>
                  <a:pt x="5675" y="17559"/>
                  <a:pt x="5674" y="17559"/>
                </a:cubicBezTo>
                <a:cubicBezTo>
                  <a:pt x="5672" y="17559"/>
                  <a:pt x="5602" y="17344"/>
                  <a:pt x="5585" y="17302"/>
                </a:cubicBezTo>
                <a:cubicBezTo>
                  <a:pt x="5430" y="16897"/>
                  <a:pt x="5287" y="16480"/>
                  <a:pt x="5180" y="16052"/>
                </a:cubicBezTo>
                <a:cubicBezTo>
                  <a:pt x="5040" y="15600"/>
                  <a:pt x="4871" y="15071"/>
                  <a:pt x="4840" y="14577"/>
                </a:cubicBezTo>
                <a:lnTo>
                  <a:pt x="4840" y="14577"/>
                </a:lnTo>
                <a:cubicBezTo>
                  <a:pt x="4841" y="14497"/>
                  <a:pt x="4840" y="14385"/>
                  <a:pt x="4835" y="14337"/>
                </a:cubicBezTo>
                <a:cubicBezTo>
                  <a:pt x="4823" y="14182"/>
                  <a:pt x="4799" y="14016"/>
                  <a:pt x="4787" y="13861"/>
                </a:cubicBezTo>
                <a:cubicBezTo>
                  <a:pt x="4775" y="13563"/>
                  <a:pt x="4763" y="13266"/>
                  <a:pt x="4763" y="12992"/>
                </a:cubicBezTo>
                <a:cubicBezTo>
                  <a:pt x="4763" y="12361"/>
                  <a:pt x="4787" y="11754"/>
                  <a:pt x="4847" y="11123"/>
                </a:cubicBezTo>
                <a:cubicBezTo>
                  <a:pt x="4859" y="11027"/>
                  <a:pt x="4883" y="10920"/>
                  <a:pt x="4883" y="10801"/>
                </a:cubicBezTo>
                <a:cubicBezTo>
                  <a:pt x="4883" y="10788"/>
                  <a:pt x="4884" y="10776"/>
                  <a:pt x="4885" y="10765"/>
                </a:cubicBezTo>
                <a:lnTo>
                  <a:pt x="4885" y="10765"/>
                </a:lnTo>
                <a:cubicBezTo>
                  <a:pt x="4888" y="10748"/>
                  <a:pt x="4891" y="10729"/>
                  <a:pt x="4894" y="10706"/>
                </a:cubicBezTo>
                <a:cubicBezTo>
                  <a:pt x="4942" y="10384"/>
                  <a:pt x="5002" y="10075"/>
                  <a:pt x="5061" y="9741"/>
                </a:cubicBezTo>
                <a:cubicBezTo>
                  <a:pt x="5514" y="7301"/>
                  <a:pt x="6335" y="4955"/>
                  <a:pt x="7216" y="2645"/>
                </a:cubicBezTo>
                <a:cubicBezTo>
                  <a:pt x="7597" y="1598"/>
                  <a:pt x="6788" y="276"/>
                  <a:pt x="5740" y="38"/>
                </a:cubicBezTo>
                <a:cubicBezTo>
                  <a:pt x="5593" y="13"/>
                  <a:pt x="5449" y="0"/>
                  <a:pt x="5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p:nvPr/>
        </p:nvSpPr>
        <p:spPr>
          <a:xfrm flipH="1">
            <a:off x="1361863" y="370588"/>
            <a:ext cx="106500" cy="106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flipH="1">
            <a:off x="-15275" y="708175"/>
            <a:ext cx="142200" cy="14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flipH="1">
            <a:off x="8520525" y="233100"/>
            <a:ext cx="723625" cy="1310425"/>
          </a:xfrm>
          <a:custGeom>
            <a:rect b="b" l="l" r="r" t="t"/>
            <a:pathLst>
              <a:path extrusionOk="0" h="52417" w="28945">
                <a:moveTo>
                  <a:pt x="10764" y="4301"/>
                </a:moveTo>
                <a:cubicBezTo>
                  <a:pt x="10897" y="4315"/>
                  <a:pt x="10990" y="4326"/>
                  <a:pt x="10990" y="4329"/>
                </a:cubicBezTo>
                <a:cubicBezTo>
                  <a:pt x="10990" y="4330"/>
                  <a:pt x="10988" y="4330"/>
                  <a:pt x="10984" y="4330"/>
                </a:cubicBezTo>
                <a:cubicBezTo>
                  <a:pt x="10954" y="4330"/>
                  <a:pt x="10827" y="4311"/>
                  <a:pt x="10764" y="4301"/>
                </a:cubicBezTo>
                <a:close/>
                <a:moveTo>
                  <a:pt x="14419" y="5246"/>
                </a:moveTo>
                <a:lnTo>
                  <a:pt x="14419" y="5246"/>
                </a:lnTo>
                <a:cubicBezTo>
                  <a:pt x="14450" y="5265"/>
                  <a:pt x="14488" y="5280"/>
                  <a:pt x="14526" y="5296"/>
                </a:cubicBezTo>
                <a:lnTo>
                  <a:pt x="14526" y="5296"/>
                </a:lnTo>
                <a:cubicBezTo>
                  <a:pt x="14491" y="5279"/>
                  <a:pt x="14455" y="5261"/>
                  <a:pt x="14419" y="5246"/>
                </a:cubicBezTo>
                <a:close/>
                <a:moveTo>
                  <a:pt x="14526" y="5296"/>
                </a:moveTo>
                <a:lnTo>
                  <a:pt x="14526" y="5296"/>
                </a:lnTo>
                <a:cubicBezTo>
                  <a:pt x="14556" y="5310"/>
                  <a:pt x="14585" y="5324"/>
                  <a:pt x="14613" y="5336"/>
                </a:cubicBezTo>
                <a:lnTo>
                  <a:pt x="14613" y="5336"/>
                </a:lnTo>
                <a:cubicBezTo>
                  <a:pt x="14586" y="5321"/>
                  <a:pt x="14556" y="5309"/>
                  <a:pt x="14526" y="5296"/>
                </a:cubicBezTo>
                <a:close/>
                <a:moveTo>
                  <a:pt x="19720" y="9260"/>
                </a:moveTo>
                <a:cubicBezTo>
                  <a:pt x="19727" y="9268"/>
                  <a:pt x="19734" y="9275"/>
                  <a:pt x="19741" y="9282"/>
                </a:cubicBezTo>
                <a:cubicBezTo>
                  <a:pt x="19801" y="9362"/>
                  <a:pt x="19823" y="9392"/>
                  <a:pt x="19822" y="9392"/>
                </a:cubicBezTo>
                <a:cubicBezTo>
                  <a:pt x="19821" y="9392"/>
                  <a:pt x="19768" y="9323"/>
                  <a:pt x="19720" y="9260"/>
                </a:cubicBezTo>
                <a:close/>
                <a:moveTo>
                  <a:pt x="21603" y="20594"/>
                </a:moveTo>
                <a:cubicBezTo>
                  <a:pt x="21595" y="20611"/>
                  <a:pt x="21585" y="20630"/>
                  <a:pt x="21575" y="20653"/>
                </a:cubicBezTo>
                <a:cubicBezTo>
                  <a:pt x="21541" y="20728"/>
                  <a:pt x="21523" y="20769"/>
                  <a:pt x="21516" y="20787"/>
                </a:cubicBezTo>
                <a:lnTo>
                  <a:pt x="21516" y="20787"/>
                </a:lnTo>
                <a:cubicBezTo>
                  <a:pt x="21532" y="20753"/>
                  <a:pt x="21548" y="20720"/>
                  <a:pt x="21563" y="20688"/>
                </a:cubicBezTo>
                <a:cubicBezTo>
                  <a:pt x="21569" y="20672"/>
                  <a:pt x="21579" y="20650"/>
                  <a:pt x="21590" y="20627"/>
                </a:cubicBezTo>
                <a:lnTo>
                  <a:pt x="21590" y="20627"/>
                </a:lnTo>
                <a:cubicBezTo>
                  <a:pt x="21595" y="20615"/>
                  <a:pt x="21599" y="20604"/>
                  <a:pt x="21603" y="20594"/>
                </a:cubicBezTo>
                <a:close/>
                <a:moveTo>
                  <a:pt x="21281" y="28961"/>
                </a:moveTo>
                <a:cubicBezTo>
                  <a:pt x="21394" y="28994"/>
                  <a:pt x="21451" y="29005"/>
                  <a:pt x="21471" y="29005"/>
                </a:cubicBezTo>
                <a:lnTo>
                  <a:pt x="21471" y="29005"/>
                </a:lnTo>
                <a:cubicBezTo>
                  <a:pt x="21409" y="28992"/>
                  <a:pt x="21348" y="28978"/>
                  <a:pt x="21287" y="28962"/>
                </a:cubicBezTo>
                <a:lnTo>
                  <a:pt x="21287" y="28962"/>
                </a:lnTo>
                <a:cubicBezTo>
                  <a:pt x="21285" y="28962"/>
                  <a:pt x="21283" y="28962"/>
                  <a:pt x="21281" y="28961"/>
                </a:cubicBezTo>
                <a:close/>
                <a:moveTo>
                  <a:pt x="19787" y="28967"/>
                </a:moveTo>
                <a:cubicBezTo>
                  <a:pt x="19664" y="29005"/>
                  <a:pt x="19600" y="29017"/>
                  <a:pt x="19576" y="29017"/>
                </a:cubicBezTo>
                <a:cubicBezTo>
                  <a:pt x="19573" y="29017"/>
                  <a:pt x="19570" y="29017"/>
                  <a:pt x="19569" y="29017"/>
                </a:cubicBezTo>
                <a:lnTo>
                  <a:pt x="19569" y="29017"/>
                </a:lnTo>
                <a:cubicBezTo>
                  <a:pt x="19637" y="29002"/>
                  <a:pt x="19706" y="28986"/>
                  <a:pt x="19773" y="28968"/>
                </a:cubicBezTo>
                <a:lnTo>
                  <a:pt x="19773" y="28968"/>
                </a:lnTo>
                <a:cubicBezTo>
                  <a:pt x="19778" y="28968"/>
                  <a:pt x="19782" y="28967"/>
                  <a:pt x="19787" y="28967"/>
                </a:cubicBezTo>
                <a:close/>
                <a:moveTo>
                  <a:pt x="23146" y="29678"/>
                </a:moveTo>
                <a:cubicBezTo>
                  <a:pt x="23177" y="29693"/>
                  <a:pt x="23267" y="29763"/>
                  <a:pt x="23263" y="29763"/>
                </a:cubicBezTo>
                <a:cubicBezTo>
                  <a:pt x="23261" y="29763"/>
                  <a:pt x="23231" y="29741"/>
                  <a:pt x="23146" y="29678"/>
                </a:cubicBezTo>
                <a:close/>
                <a:moveTo>
                  <a:pt x="24384" y="34083"/>
                </a:moveTo>
                <a:cubicBezTo>
                  <a:pt x="24384" y="34084"/>
                  <a:pt x="24383" y="34086"/>
                  <a:pt x="24383" y="34087"/>
                </a:cubicBezTo>
                <a:lnTo>
                  <a:pt x="24383" y="34087"/>
                </a:lnTo>
                <a:cubicBezTo>
                  <a:pt x="24383" y="34086"/>
                  <a:pt x="24384" y="34084"/>
                  <a:pt x="24384" y="34083"/>
                </a:cubicBezTo>
                <a:close/>
                <a:moveTo>
                  <a:pt x="23328" y="37740"/>
                </a:moveTo>
                <a:cubicBezTo>
                  <a:pt x="23321" y="37756"/>
                  <a:pt x="23318" y="37763"/>
                  <a:pt x="23318" y="37763"/>
                </a:cubicBezTo>
                <a:cubicBezTo>
                  <a:pt x="23318" y="37763"/>
                  <a:pt x="23322" y="37755"/>
                  <a:pt x="23328" y="37740"/>
                </a:cubicBezTo>
                <a:close/>
                <a:moveTo>
                  <a:pt x="21265" y="41298"/>
                </a:moveTo>
                <a:lnTo>
                  <a:pt x="21265" y="41298"/>
                </a:lnTo>
                <a:cubicBezTo>
                  <a:pt x="21259" y="41304"/>
                  <a:pt x="21252" y="41311"/>
                  <a:pt x="21246" y="41318"/>
                </a:cubicBezTo>
                <a:lnTo>
                  <a:pt x="21246" y="41318"/>
                </a:lnTo>
                <a:cubicBezTo>
                  <a:pt x="21255" y="41307"/>
                  <a:pt x="21262" y="41300"/>
                  <a:pt x="21265" y="41298"/>
                </a:cubicBezTo>
                <a:close/>
                <a:moveTo>
                  <a:pt x="21175" y="41407"/>
                </a:moveTo>
                <a:cubicBezTo>
                  <a:pt x="21173" y="41410"/>
                  <a:pt x="21171" y="41414"/>
                  <a:pt x="21170" y="41417"/>
                </a:cubicBezTo>
                <a:cubicBezTo>
                  <a:pt x="21113" y="41493"/>
                  <a:pt x="21091" y="41521"/>
                  <a:pt x="21091" y="41521"/>
                </a:cubicBezTo>
                <a:cubicBezTo>
                  <a:pt x="21090" y="41521"/>
                  <a:pt x="21132" y="41464"/>
                  <a:pt x="21175" y="41407"/>
                </a:cubicBezTo>
                <a:close/>
                <a:moveTo>
                  <a:pt x="8718" y="1"/>
                </a:moveTo>
                <a:cubicBezTo>
                  <a:pt x="6373" y="1"/>
                  <a:pt x="4023" y="413"/>
                  <a:pt x="1846" y="1234"/>
                </a:cubicBezTo>
                <a:cubicBezTo>
                  <a:pt x="822" y="1627"/>
                  <a:pt x="0" y="2674"/>
                  <a:pt x="370" y="3841"/>
                </a:cubicBezTo>
                <a:cubicBezTo>
                  <a:pt x="685" y="4648"/>
                  <a:pt x="1529" y="5399"/>
                  <a:pt x="2438" y="5399"/>
                </a:cubicBezTo>
                <a:cubicBezTo>
                  <a:pt x="2628" y="5399"/>
                  <a:pt x="2821" y="5366"/>
                  <a:pt x="3013" y="5294"/>
                </a:cubicBezTo>
                <a:cubicBezTo>
                  <a:pt x="3787" y="4996"/>
                  <a:pt x="4572" y="4758"/>
                  <a:pt x="5394" y="4579"/>
                </a:cubicBezTo>
                <a:cubicBezTo>
                  <a:pt x="5763" y="4496"/>
                  <a:pt x="6132" y="4436"/>
                  <a:pt x="6501" y="4365"/>
                </a:cubicBezTo>
                <a:cubicBezTo>
                  <a:pt x="6528" y="4365"/>
                  <a:pt x="6632" y="4339"/>
                  <a:pt x="6721" y="4320"/>
                </a:cubicBezTo>
                <a:lnTo>
                  <a:pt x="6721" y="4320"/>
                </a:lnTo>
                <a:cubicBezTo>
                  <a:pt x="6649" y="4328"/>
                  <a:pt x="6575" y="4336"/>
                  <a:pt x="6571" y="4336"/>
                </a:cubicBezTo>
                <a:cubicBezTo>
                  <a:pt x="6568" y="4336"/>
                  <a:pt x="6608" y="4331"/>
                  <a:pt x="6727" y="4317"/>
                </a:cubicBezTo>
                <a:cubicBezTo>
                  <a:pt x="6731" y="4317"/>
                  <a:pt x="6735" y="4317"/>
                  <a:pt x="6738" y="4317"/>
                </a:cubicBezTo>
                <a:lnTo>
                  <a:pt x="6738" y="4317"/>
                </a:lnTo>
                <a:cubicBezTo>
                  <a:pt x="6733" y="4318"/>
                  <a:pt x="6727" y="4319"/>
                  <a:pt x="6721" y="4320"/>
                </a:cubicBezTo>
                <a:lnTo>
                  <a:pt x="6721" y="4320"/>
                </a:lnTo>
                <a:cubicBezTo>
                  <a:pt x="6741" y="4318"/>
                  <a:pt x="6761" y="4316"/>
                  <a:pt x="6779" y="4314"/>
                </a:cubicBezTo>
                <a:lnTo>
                  <a:pt x="6779" y="4314"/>
                </a:lnTo>
                <a:cubicBezTo>
                  <a:pt x="6766" y="4315"/>
                  <a:pt x="6752" y="4316"/>
                  <a:pt x="6738" y="4317"/>
                </a:cubicBezTo>
                <a:lnTo>
                  <a:pt x="6738" y="4317"/>
                </a:lnTo>
                <a:cubicBezTo>
                  <a:pt x="6782" y="4308"/>
                  <a:pt x="6820" y="4301"/>
                  <a:pt x="6842" y="4301"/>
                </a:cubicBezTo>
                <a:cubicBezTo>
                  <a:pt x="6851" y="4301"/>
                  <a:pt x="6857" y="4302"/>
                  <a:pt x="6858" y="4305"/>
                </a:cubicBezTo>
                <a:cubicBezTo>
                  <a:pt x="6858" y="4305"/>
                  <a:pt x="6824" y="4309"/>
                  <a:pt x="6779" y="4314"/>
                </a:cubicBezTo>
                <a:lnTo>
                  <a:pt x="6779" y="4314"/>
                </a:lnTo>
                <a:cubicBezTo>
                  <a:pt x="6975" y="4300"/>
                  <a:pt x="7162" y="4269"/>
                  <a:pt x="7370" y="4258"/>
                </a:cubicBezTo>
                <a:cubicBezTo>
                  <a:pt x="7884" y="4221"/>
                  <a:pt x="8402" y="4202"/>
                  <a:pt x="8922" y="4202"/>
                </a:cubicBezTo>
                <a:cubicBezTo>
                  <a:pt x="9234" y="4202"/>
                  <a:pt x="9546" y="4209"/>
                  <a:pt x="9859" y="4222"/>
                </a:cubicBezTo>
                <a:cubicBezTo>
                  <a:pt x="9924" y="4222"/>
                  <a:pt x="10432" y="4267"/>
                  <a:pt x="10745" y="4299"/>
                </a:cubicBezTo>
                <a:lnTo>
                  <a:pt x="10745" y="4299"/>
                </a:lnTo>
                <a:cubicBezTo>
                  <a:pt x="10762" y="4302"/>
                  <a:pt x="10794" y="4308"/>
                  <a:pt x="10847" y="4317"/>
                </a:cubicBezTo>
                <a:cubicBezTo>
                  <a:pt x="10942" y="4329"/>
                  <a:pt x="11026" y="4341"/>
                  <a:pt x="11133" y="4365"/>
                </a:cubicBezTo>
                <a:cubicBezTo>
                  <a:pt x="11371" y="4401"/>
                  <a:pt x="11597" y="4436"/>
                  <a:pt x="11835" y="4496"/>
                </a:cubicBezTo>
                <a:cubicBezTo>
                  <a:pt x="12621" y="4663"/>
                  <a:pt x="13383" y="4877"/>
                  <a:pt x="14133" y="5151"/>
                </a:cubicBezTo>
                <a:cubicBezTo>
                  <a:pt x="14240" y="5186"/>
                  <a:pt x="14597" y="5270"/>
                  <a:pt x="14657" y="5353"/>
                </a:cubicBezTo>
                <a:cubicBezTo>
                  <a:pt x="14643" y="5348"/>
                  <a:pt x="14628" y="5343"/>
                  <a:pt x="14613" y="5336"/>
                </a:cubicBezTo>
                <a:lnTo>
                  <a:pt x="14613" y="5336"/>
                </a:lnTo>
                <a:cubicBezTo>
                  <a:pt x="14616" y="5338"/>
                  <a:pt x="14618" y="5340"/>
                  <a:pt x="14621" y="5341"/>
                </a:cubicBezTo>
                <a:cubicBezTo>
                  <a:pt x="14705" y="5389"/>
                  <a:pt x="14776" y="5413"/>
                  <a:pt x="14871" y="5460"/>
                </a:cubicBezTo>
                <a:cubicBezTo>
                  <a:pt x="15252" y="5639"/>
                  <a:pt x="15621" y="5829"/>
                  <a:pt x="16002" y="6044"/>
                </a:cubicBezTo>
                <a:cubicBezTo>
                  <a:pt x="16348" y="6234"/>
                  <a:pt x="16681" y="6437"/>
                  <a:pt x="17014" y="6663"/>
                </a:cubicBezTo>
                <a:cubicBezTo>
                  <a:pt x="17124" y="6745"/>
                  <a:pt x="17226" y="6827"/>
                  <a:pt x="17337" y="6898"/>
                </a:cubicBezTo>
                <a:lnTo>
                  <a:pt x="17337" y="6898"/>
                </a:lnTo>
                <a:cubicBezTo>
                  <a:pt x="17333" y="6891"/>
                  <a:pt x="17328" y="6884"/>
                  <a:pt x="17324" y="6877"/>
                </a:cubicBezTo>
                <a:lnTo>
                  <a:pt x="17324" y="6877"/>
                </a:lnTo>
                <a:cubicBezTo>
                  <a:pt x="17330" y="6886"/>
                  <a:pt x="17337" y="6894"/>
                  <a:pt x="17345" y="6903"/>
                </a:cubicBezTo>
                <a:lnTo>
                  <a:pt x="17345" y="6903"/>
                </a:lnTo>
                <a:cubicBezTo>
                  <a:pt x="17343" y="6901"/>
                  <a:pt x="17340" y="6900"/>
                  <a:pt x="17337" y="6898"/>
                </a:cubicBezTo>
                <a:lnTo>
                  <a:pt x="17337" y="6898"/>
                </a:lnTo>
                <a:cubicBezTo>
                  <a:pt x="17408" y="7004"/>
                  <a:pt x="17488" y="7050"/>
                  <a:pt x="17516" y="7050"/>
                </a:cubicBezTo>
                <a:cubicBezTo>
                  <a:pt x="17524" y="7050"/>
                  <a:pt x="17527" y="7047"/>
                  <a:pt x="17526" y="7040"/>
                </a:cubicBezTo>
                <a:lnTo>
                  <a:pt x="17526" y="7040"/>
                </a:lnTo>
                <a:cubicBezTo>
                  <a:pt x="17468" y="6997"/>
                  <a:pt x="17390" y="6950"/>
                  <a:pt x="17345" y="6903"/>
                </a:cubicBezTo>
                <a:lnTo>
                  <a:pt x="17345" y="6903"/>
                </a:lnTo>
                <a:cubicBezTo>
                  <a:pt x="17377" y="6923"/>
                  <a:pt x="17409" y="6942"/>
                  <a:pt x="17443" y="6961"/>
                </a:cubicBezTo>
                <a:cubicBezTo>
                  <a:pt x="17499" y="6999"/>
                  <a:pt x="17523" y="7026"/>
                  <a:pt x="17526" y="7040"/>
                </a:cubicBezTo>
                <a:lnTo>
                  <a:pt x="17526" y="7040"/>
                </a:lnTo>
                <a:cubicBezTo>
                  <a:pt x="17545" y="7053"/>
                  <a:pt x="17561" y="7067"/>
                  <a:pt x="17574" y="7080"/>
                </a:cubicBezTo>
                <a:cubicBezTo>
                  <a:pt x="18169" y="7568"/>
                  <a:pt x="18717" y="8104"/>
                  <a:pt x="19229" y="8675"/>
                </a:cubicBezTo>
                <a:cubicBezTo>
                  <a:pt x="19348" y="8806"/>
                  <a:pt x="19455" y="8937"/>
                  <a:pt x="19574" y="9080"/>
                </a:cubicBezTo>
                <a:cubicBezTo>
                  <a:pt x="19610" y="9123"/>
                  <a:pt x="19638" y="9162"/>
                  <a:pt x="19670" y="9202"/>
                </a:cubicBezTo>
                <a:lnTo>
                  <a:pt x="19670" y="9202"/>
                </a:lnTo>
                <a:cubicBezTo>
                  <a:pt x="19868" y="9521"/>
                  <a:pt x="20118" y="9819"/>
                  <a:pt x="20312" y="10139"/>
                </a:cubicBezTo>
                <a:cubicBezTo>
                  <a:pt x="20695" y="10725"/>
                  <a:pt x="21025" y="11353"/>
                  <a:pt x="21321" y="11993"/>
                </a:cubicBezTo>
                <a:lnTo>
                  <a:pt x="21321" y="11993"/>
                </a:lnTo>
                <a:cubicBezTo>
                  <a:pt x="21346" y="12085"/>
                  <a:pt x="21411" y="12175"/>
                  <a:pt x="21432" y="12247"/>
                </a:cubicBezTo>
                <a:lnTo>
                  <a:pt x="21610" y="12735"/>
                </a:lnTo>
                <a:cubicBezTo>
                  <a:pt x="21741" y="13116"/>
                  <a:pt x="21848" y="13485"/>
                  <a:pt x="21956" y="13866"/>
                </a:cubicBezTo>
                <a:cubicBezTo>
                  <a:pt x="22039" y="14223"/>
                  <a:pt x="22134" y="14581"/>
                  <a:pt x="22194" y="14962"/>
                </a:cubicBezTo>
                <a:cubicBezTo>
                  <a:pt x="22209" y="15085"/>
                  <a:pt x="22224" y="15347"/>
                  <a:pt x="22227" y="15347"/>
                </a:cubicBezTo>
                <a:cubicBezTo>
                  <a:pt x="22228" y="15347"/>
                  <a:pt x="22227" y="15291"/>
                  <a:pt x="22221" y="15141"/>
                </a:cubicBezTo>
                <a:lnTo>
                  <a:pt x="22221" y="15141"/>
                </a:lnTo>
                <a:cubicBezTo>
                  <a:pt x="22232" y="15303"/>
                  <a:pt x="22267" y="15470"/>
                  <a:pt x="22277" y="15628"/>
                </a:cubicBezTo>
                <a:cubicBezTo>
                  <a:pt x="22337" y="16390"/>
                  <a:pt x="22337" y="17140"/>
                  <a:pt x="22277" y="17902"/>
                </a:cubicBezTo>
                <a:cubicBezTo>
                  <a:pt x="22271" y="17951"/>
                  <a:pt x="22268" y="17997"/>
                  <a:pt x="22265" y="18042"/>
                </a:cubicBezTo>
                <a:lnTo>
                  <a:pt x="22265" y="18042"/>
                </a:lnTo>
                <a:cubicBezTo>
                  <a:pt x="22262" y="18050"/>
                  <a:pt x="22259" y="18059"/>
                  <a:pt x="22257" y="18067"/>
                </a:cubicBezTo>
                <a:lnTo>
                  <a:pt x="22257" y="18067"/>
                </a:lnTo>
                <a:cubicBezTo>
                  <a:pt x="22259" y="18060"/>
                  <a:pt x="22262" y="18052"/>
                  <a:pt x="22265" y="18044"/>
                </a:cubicBezTo>
                <a:lnTo>
                  <a:pt x="22265" y="18044"/>
                </a:lnTo>
                <a:cubicBezTo>
                  <a:pt x="22262" y="18085"/>
                  <a:pt x="22259" y="18125"/>
                  <a:pt x="22253" y="18164"/>
                </a:cubicBezTo>
                <a:cubicBezTo>
                  <a:pt x="22249" y="18239"/>
                  <a:pt x="22229" y="18292"/>
                  <a:pt x="22216" y="18305"/>
                </a:cubicBezTo>
                <a:lnTo>
                  <a:pt x="22216" y="18305"/>
                </a:lnTo>
                <a:cubicBezTo>
                  <a:pt x="22224" y="18222"/>
                  <a:pt x="22235" y="18140"/>
                  <a:pt x="22257" y="18067"/>
                </a:cubicBezTo>
                <a:lnTo>
                  <a:pt x="22257" y="18067"/>
                </a:lnTo>
                <a:cubicBezTo>
                  <a:pt x="22198" y="18240"/>
                  <a:pt x="22197" y="18308"/>
                  <a:pt x="22210" y="18308"/>
                </a:cubicBezTo>
                <a:cubicBezTo>
                  <a:pt x="22212" y="18308"/>
                  <a:pt x="22214" y="18307"/>
                  <a:pt x="22216" y="18305"/>
                </a:cubicBezTo>
                <a:lnTo>
                  <a:pt x="22216" y="18305"/>
                </a:lnTo>
                <a:cubicBezTo>
                  <a:pt x="22209" y="18374"/>
                  <a:pt x="22203" y="18444"/>
                  <a:pt x="22194" y="18510"/>
                </a:cubicBezTo>
                <a:cubicBezTo>
                  <a:pt x="22122" y="18879"/>
                  <a:pt x="22027" y="19236"/>
                  <a:pt x="21920" y="19617"/>
                </a:cubicBezTo>
                <a:cubicBezTo>
                  <a:pt x="21836" y="19938"/>
                  <a:pt x="21729" y="20248"/>
                  <a:pt x="21610" y="20569"/>
                </a:cubicBezTo>
                <a:cubicBezTo>
                  <a:pt x="21609" y="20575"/>
                  <a:pt x="21606" y="20584"/>
                  <a:pt x="21603" y="20594"/>
                </a:cubicBezTo>
                <a:lnTo>
                  <a:pt x="21603" y="20594"/>
                </a:lnTo>
                <a:cubicBezTo>
                  <a:pt x="21632" y="20533"/>
                  <a:pt x="21643" y="20511"/>
                  <a:pt x="21643" y="20511"/>
                </a:cubicBezTo>
                <a:lnTo>
                  <a:pt x="21643" y="20511"/>
                </a:lnTo>
                <a:cubicBezTo>
                  <a:pt x="21644" y="20511"/>
                  <a:pt x="21615" y="20572"/>
                  <a:pt x="21590" y="20627"/>
                </a:cubicBezTo>
                <a:lnTo>
                  <a:pt x="21590" y="20627"/>
                </a:lnTo>
                <a:cubicBezTo>
                  <a:pt x="21561" y="20697"/>
                  <a:pt x="21514" y="20798"/>
                  <a:pt x="21512" y="20798"/>
                </a:cubicBezTo>
                <a:cubicBezTo>
                  <a:pt x="21511" y="20798"/>
                  <a:pt x="21513" y="20795"/>
                  <a:pt x="21516" y="20787"/>
                </a:cubicBezTo>
                <a:lnTo>
                  <a:pt x="21516" y="20787"/>
                </a:lnTo>
                <a:cubicBezTo>
                  <a:pt x="21453" y="20916"/>
                  <a:pt x="21381" y="21056"/>
                  <a:pt x="21325" y="21188"/>
                </a:cubicBezTo>
                <a:cubicBezTo>
                  <a:pt x="21003" y="21843"/>
                  <a:pt x="20610" y="22474"/>
                  <a:pt x="20182" y="23046"/>
                </a:cubicBezTo>
                <a:cubicBezTo>
                  <a:pt x="20150" y="23085"/>
                  <a:pt x="20062" y="23202"/>
                  <a:pt x="20060" y="23202"/>
                </a:cubicBezTo>
                <a:cubicBezTo>
                  <a:pt x="20059" y="23202"/>
                  <a:pt x="20081" y="23171"/>
                  <a:pt x="20146" y="23082"/>
                </a:cubicBezTo>
                <a:cubicBezTo>
                  <a:pt x="20217" y="22992"/>
                  <a:pt x="20242" y="22960"/>
                  <a:pt x="20241" y="22960"/>
                </a:cubicBezTo>
                <a:lnTo>
                  <a:pt x="20241" y="22960"/>
                </a:lnTo>
                <a:cubicBezTo>
                  <a:pt x="20240" y="22960"/>
                  <a:pt x="20115" y="23112"/>
                  <a:pt x="20074" y="23153"/>
                </a:cubicBezTo>
                <a:cubicBezTo>
                  <a:pt x="19943" y="23320"/>
                  <a:pt x="19812" y="23486"/>
                  <a:pt x="19670" y="23629"/>
                </a:cubicBezTo>
                <a:cubicBezTo>
                  <a:pt x="19396" y="23951"/>
                  <a:pt x="19110" y="24248"/>
                  <a:pt x="18800" y="24522"/>
                </a:cubicBezTo>
                <a:cubicBezTo>
                  <a:pt x="18669" y="24653"/>
                  <a:pt x="18515" y="24784"/>
                  <a:pt x="18384" y="24903"/>
                </a:cubicBezTo>
                <a:cubicBezTo>
                  <a:pt x="18370" y="24914"/>
                  <a:pt x="18357" y="24924"/>
                  <a:pt x="18343" y="24935"/>
                </a:cubicBezTo>
                <a:lnTo>
                  <a:pt x="18343" y="24935"/>
                </a:lnTo>
                <a:cubicBezTo>
                  <a:pt x="16239" y="25345"/>
                  <a:pt x="14287" y="26362"/>
                  <a:pt x="12395" y="27344"/>
                </a:cubicBezTo>
                <a:cubicBezTo>
                  <a:pt x="11609" y="27761"/>
                  <a:pt x="11145" y="28868"/>
                  <a:pt x="11430" y="29725"/>
                </a:cubicBezTo>
                <a:cubicBezTo>
                  <a:pt x="11690" y="30492"/>
                  <a:pt x="12451" y="31280"/>
                  <a:pt x="13320" y="31280"/>
                </a:cubicBezTo>
                <a:cubicBezTo>
                  <a:pt x="13369" y="31280"/>
                  <a:pt x="13417" y="31278"/>
                  <a:pt x="13466" y="31273"/>
                </a:cubicBezTo>
                <a:cubicBezTo>
                  <a:pt x="15799" y="31036"/>
                  <a:pt x="18021" y="30231"/>
                  <a:pt x="19945" y="28947"/>
                </a:cubicBezTo>
                <a:lnTo>
                  <a:pt x="19945" y="28947"/>
                </a:lnTo>
                <a:cubicBezTo>
                  <a:pt x="19956" y="28945"/>
                  <a:pt x="19968" y="28942"/>
                  <a:pt x="19979" y="28939"/>
                </a:cubicBezTo>
                <a:cubicBezTo>
                  <a:pt x="20122" y="28931"/>
                  <a:pt x="20259" y="28923"/>
                  <a:pt x="20403" y="28923"/>
                </a:cubicBezTo>
                <a:cubicBezTo>
                  <a:pt x="20463" y="28923"/>
                  <a:pt x="20524" y="28924"/>
                  <a:pt x="20586" y="28928"/>
                </a:cubicBezTo>
                <a:cubicBezTo>
                  <a:pt x="20753" y="28928"/>
                  <a:pt x="20896" y="28928"/>
                  <a:pt x="21063" y="28939"/>
                </a:cubicBezTo>
                <a:cubicBezTo>
                  <a:pt x="21132" y="28939"/>
                  <a:pt x="21209" y="28956"/>
                  <a:pt x="21281" y="28961"/>
                </a:cubicBezTo>
                <a:lnTo>
                  <a:pt x="21281" y="28961"/>
                </a:lnTo>
                <a:cubicBezTo>
                  <a:pt x="21257" y="28954"/>
                  <a:pt x="21231" y="28947"/>
                  <a:pt x="21202" y="28938"/>
                </a:cubicBezTo>
                <a:lnTo>
                  <a:pt x="21202" y="28938"/>
                </a:lnTo>
                <a:cubicBezTo>
                  <a:pt x="21230" y="28946"/>
                  <a:pt x="21259" y="28954"/>
                  <a:pt x="21287" y="28962"/>
                </a:cubicBezTo>
                <a:lnTo>
                  <a:pt x="21287" y="28962"/>
                </a:lnTo>
                <a:cubicBezTo>
                  <a:pt x="21300" y="28963"/>
                  <a:pt x="21312" y="28963"/>
                  <a:pt x="21325" y="28963"/>
                </a:cubicBezTo>
                <a:cubicBezTo>
                  <a:pt x="21422" y="28970"/>
                  <a:pt x="21506" y="29005"/>
                  <a:pt x="21471" y="29005"/>
                </a:cubicBezTo>
                <a:cubicBezTo>
                  <a:pt x="21471" y="29005"/>
                  <a:pt x="21471" y="29005"/>
                  <a:pt x="21471" y="29005"/>
                </a:cubicBezTo>
                <a:lnTo>
                  <a:pt x="21471" y="29005"/>
                </a:lnTo>
                <a:cubicBezTo>
                  <a:pt x="21714" y="29057"/>
                  <a:pt x="21966" y="29094"/>
                  <a:pt x="22217" y="29178"/>
                </a:cubicBezTo>
                <a:cubicBezTo>
                  <a:pt x="22242" y="29188"/>
                  <a:pt x="22301" y="29211"/>
                  <a:pt x="22366" y="29234"/>
                </a:cubicBezTo>
                <a:lnTo>
                  <a:pt x="22366" y="29234"/>
                </a:lnTo>
                <a:cubicBezTo>
                  <a:pt x="22353" y="29237"/>
                  <a:pt x="22630" y="29356"/>
                  <a:pt x="22694" y="29392"/>
                </a:cubicBezTo>
                <a:cubicBezTo>
                  <a:pt x="22847" y="29468"/>
                  <a:pt x="22969" y="29555"/>
                  <a:pt x="23108" y="29651"/>
                </a:cubicBezTo>
                <a:lnTo>
                  <a:pt x="23108" y="29651"/>
                </a:lnTo>
                <a:cubicBezTo>
                  <a:pt x="23157" y="29692"/>
                  <a:pt x="23215" y="29742"/>
                  <a:pt x="23230" y="29761"/>
                </a:cubicBezTo>
                <a:cubicBezTo>
                  <a:pt x="23372" y="29880"/>
                  <a:pt x="23491" y="29999"/>
                  <a:pt x="23587" y="30130"/>
                </a:cubicBezTo>
                <a:cubicBezTo>
                  <a:pt x="23596" y="30139"/>
                  <a:pt x="23605" y="30148"/>
                  <a:pt x="23613" y="30158"/>
                </a:cubicBezTo>
                <a:lnTo>
                  <a:pt x="23613" y="30158"/>
                </a:lnTo>
                <a:cubicBezTo>
                  <a:pt x="23769" y="30397"/>
                  <a:pt x="23907" y="30637"/>
                  <a:pt x="24043" y="30893"/>
                </a:cubicBezTo>
                <a:lnTo>
                  <a:pt x="24043" y="30893"/>
                </a:lnTo>
                <a:cubicBezTo>
                  <a:pt x="24055" y="30933"/>
                  <a:pt x="24071" y="30972"/>
                  <a:pt x="24087" y="31011"/>
                </a:cubicBezTo>
                <a:cubicBezTo>
                  <a:pt x="24146" y="31178"/>
                  <a:pt x="24182" y="31333"/>
                  <a:pt x="24230" y="31487"/>
                </a:cubicBezTo>
                <a:cubicBezTo>
                  <a:pt x="24277" y="31642"/>
                  <a:pt x="24301" y="31773"/>
                  <a:pt x="24337" y="31928"/>
                </a:cubicBezTo>
                <a:cubicBezTo>
                  <a:pt x="24344" y="31981"/>
                  <a:pt x="24352" y="32029"/>
                  <a:pt x="24363" y="32082"/>
                </a:cubicBezTo>
                <a:lnTo>
                  <a:pt x="24363" y="32082"/>
                </a:lnTo>
                <a:cubicBezTo>
                  <a:pt x="24421" y="32741"/>
                  <a:pt x="24443" y="33400"/>
                  <a:pt x="24361" y="34071"/>
                </a:cubicBezTo>
                <a:cubicBezTo>
                  <a:pt x="24361" y="34107"/>
                  <a:pt x="24356" y="34147"/>
                  <a:pt x="24353" y="34186"/>
                </a:cubicBezTo>
                <a:lnTo>
                  <a:pt x="24353" y="34186"/>
                </a:lnTo>
                <a:cubicBezTo>
                  <a:pt x="24323" y="34317"/>
                  <a:pt x="24317" y="34477"/>
                  <a:pt x="24289" y="34607"/>
                </a:cubicBezTo>
                <a:cubicBezTo>
                  <a:pt x="24230" y="34940"/>
                  <a:pt x="24158" y="35274"/>
                  <a:pt x="24063" y="35619"/>
                </a:cubicBezTo>
                <a:cubicBezTo>
                  <a:pt x="23896" y="36226"/>
                  <a:pt x="23706" y="36821"/>
                  <a:pt x="23468" y="37417"/>
                </a:cubicBezTo>
                <a:cubicBezTo>
                  <a:pt x="23442" y="37487"/>
                  <a:pt x="23358" y="37673"/>
                  <a:pt x="23328" y="37740"/>
                </a:cubicBezTo>
                <a:lnTo>
                  <a:pt x="23328" y="37740"/>
                </a:lnTo>
                <a:cubicBezTo>
                  <a:pt x="23345" y="37704"/>
                  <a:pt x="23380" y="37627"/>
                  <a:pt x="23444" y="37488"/>
                </a:cubicBezTo>
                <a:lnTo>
                  <a:pt x="23444" y="37488"/>
                </a:lnTo>
                <a:lnTo>
                  <a:pt x="23265" y="37893"/>
                </a:lnTo>
                <a:cubicBezTo>
                  <a:pt x="23134" y="38202"/>
                  <a:pt x="22979" y="38500"/>
                  <a:pt x="22813" y="38798"/>
                </a:cubicBezTo>
                <a:cubicBezTo>
                  <a:pt x="22515" y="39381"/>
                  <a:pt x="22170" y="39941"/>
                  <a:pt x="21825" y="40477"/>
                </a:cubicBezTo>
                <a:cubicBezTo>
                  <a:pt x="21658" y="40738"/>
                  <a:pt x="21491" y="40977"/>
                  <a:pt x="21313" y="41215"/>
                </a:cubicBezTo>
                <a:cubicBezTo>
                  <a:pt x="21275" y="41271"/>
                  <a:pt x="21230" y="41320"/>
                  <a:pt x="21195" y="41374"/>
                </a:cubicBezTo>
                <a:lnTo>
                  <a:pt x="21195" y="41374"/>
                </a:lnTo>
                <a:cubicBezTo>
                  <a:pt x="21094" y="41490"/>
                  <a:pt x="21005" y="41624"/>
                  <a:pt x="20908" y="41751"/>
                </a:cubicBezTo>
                <a:cubicBezTo>
                  <a:pt x="20491" y="42251"/>
                  <a:pt x="20062" y="42727"/>
                  <a:pt x="19586" y="43191"/>
                </a:cubicBezTo>
                <a:cubicBezTo>
                  <a:pt x="19146" y="43632"/>
                  <a:pt x="18669" y="44072"/>
                  <a:pt x="18193" y="44465"/>
                </a:cubicBezTo>
                <a:cubicBezTo>
                  <a:pt x="18064" y="44562"/>
                  <a:pt x="17945" y="44658"/>
                  <a:pt x="17836" y="44755"/>
                </a:cubicBezTo>
                <a:lnTo>
                  <a:pt x="17836" y="44755"/>
                </a:lnTo>
                <a:cubicBezTo>
                  <a:pt x="17816" y="44770"/>
                  <a:pt x="17797" y="44785"/>
                  <a:pt x="17776" y="44799"/>
                </a:cubicBezTo>
                <a:cubicBezTo>
                  <a:pt x="17503" y="44989"/>
                  <a:pt x="17217" y="45180"/>
                  <a:pt x="16943" y="45382"/>
                </a:cubicBezTo>
                <a:cubicBezTo>
                  <a:pt x="16324" y="45775"/>
                  <a:pt x="15693" y="46168"/>
                  <a:pt x="15038" y="46489"/>
                </a:cubicBezTo>
                <a:cubicBezTo>
                  <a:pt x="14717" y="46656"/>
                  <a:pt x="14395" y="46811"/>
                  <a:pt x="14062" y="46954"/>
                </a:cubicBezTo>
                <a:cubicBezTo>
                  <a:pt x="14002" y="46989"/>
                  <a:pt x="13943" y="47001"/>
                  <a:pt x="13883" y="47025"/>
                </a:cubicBezTo>
                <a:cubicBezTo>
                  <a:pt x="13866" y="47033"/>
                  <a:pt x="13852" y="47040"/>
                  <a:pt x="13839" y="47047"/>
                </a:cubicBezTo>
                <a:lnTo>
                  <a:pt x="13839" y="47047"/>
                </a:lnTo>
                <a:cubicBezTo>
                  <a:pt x="13710" y="47095"/>
                  <a:pt x="13590" y="47143"/>
                  <a:pt x="13454" y="47192"/>
                </a:cubicBezTo>
                <a:cubicBezTo>
                  <a:pt x="12788" y="47442"/>
                  <a:pt x="12097" y="47656"/>
                  <a:pt x="11419" y="47835"/>
                </a:cubicBezTo>
                <a:cubicBezTo>
                  <a:pt x="11049" y="47918"/>
                  <a:pt x="10668" y="48013"/>
                  <a:pt x="10299" y="48073"/>
                </a:cubicBezTo>
                <a:lnTo>
                  <a:pt x="9811" y="48156"/>
                </a:lnTo>
                <a:cubicBezTo>
                  <a:pt x="9740" y="48180"/>
                  <a:pt x="9644" y="48180"/>
                  <a:pt x="9561" y="48192"/>
                </a:cubicBezTo>
                <a:lnTo>
                  <a:pt x="9871" y="48144"/>
                </a:lnTo>
                <a:lnTo>
                  <a:pt x="9871" y="48144"/>
                </a:lnTo>
                <a:cubicBezTo>
                  <a:pt x="9775" y="48156"/>
                  <a:pt x="9704" y="48156"/>
                  <a:pt x="9621" y="48180"/>
                </a:cubicBezTo>
                <a:cubicBezTo>
                  <a:pt x="9037" y="48239"/>
                  <a:pt x="8549" y="48370"/>
                  <a:pt x="8132" y="48799"/>
                </a:cubicBezTo>
                <a:cubicBezTo>
                  <a:pt x="7751" y="49168"/>
                  <a:pt x="7489" y="49763"/>
                  <a:pt x="7501" y="50287"/>
                </a:cubicBezTo>
                <a:cubicBezTo>
                  <a:pt x="7547" y="51282"/>
                  <a:pt x="8354" y="52416"/>
                  <a:pt x="9444" y="52416"/>
                </a:cubicBezTo>
                <a:cubicBezTo>
                  <a:pt x="9502" y="52416"/>
                  <a:pt x="9561" y="52413"/>
                  <a:pt x="9621" y="52407"/>
                </a:cubicBezTo>
                <a:cubicBezTo>
                  <a:pt x="12728" y="52049"/>
                  <a:pt x="15705" y="51073"/>
                  <a:pt x="18384" y="49454"/>
                </a:cubicBezTo>
                <a:cubicBezTo>
                  <a:pt x="21051" y="47835"/>
                  <a:pt x="23313" y="45680"/>
                  <a:pt x="25111" y="43132"/>
                </a:cubicBezTo>
                <a:cubicBezTo>
                  <a:pt x="26920" y="40572"/>
                  <a:pt x="28147" y="37560"/>
                  <a:pt x="28528" y="34440"/>
                </a:cubicBezTo>
                <a:cubicBezTo>
                  <a:pt x="28945" y="31071"/>
                  <a:pt x="27837" y="27284"/>
                  <a:pt x="24599" y="25653"/>
                </a:cubicBezTo>
                <a:cubicBezTo>
                  <a:pt x="24306" y="25506"/>
                  <a:pt x="24010" y="25378"/>
                  <a:pt x="23709" y="25267"/>
                </a:cubicBezTo>
                <a:lnTo>
                  <a:pt x="23709" y="25267"/>
                </a:lnTo>
                <a:cubicBezTo>
                  <a:pt x="25429" y="22855"/>
                  <a:pt x="26444" y="20003"/>
                  <a:pt x="26504" y="17009"/>
                </a:cubicBezTo>
                <a:cubicBezTo>
                  <a:pt x="26587" y="13533"/>
                  <a:pt x="25396" y="9937"/>
                  <a:pt x="23313" y="7163"/>
                </a:cubicBezTo>
                <a:cubicBezTo>
                  <a:pt x="21027" y="4091"/>
                  <a:pt x="17919" y="1877"/>
                  <a:pt x="14240" y="793"/>
                </a:cubicBezTo>
                <a:cubicBezTo>
                  <a:pt x="12463" y="264"/>
                  <a:pt x="10592" y="1"/>
                  <a:pt x="87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8653175" y="4404225"/>
            <a:ext cx="142200" cy="14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p:nvPr/>
        </p:nvSpPr>
        <p:spPr>
          <a:xfrm flipH="1">
            <a:off x="8235075" y="262121"/>
            <a:ext cx="142200" cy="14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p:nvPr/>
        </p:nvSpPr>
        <p:spPr>
          <a:xfrm flipH="1">
            <a:off x="8237000" y="4786200"/>
            <a:ext cx="231000" cy="231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8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Nunito"/>
              <a:buNone/>
              <a:defRPr b="1" sz="3500">
                <a:solidFill>
                  <a:schemeClr val="dk1"/>
                </a:solidFill>
                <a:latin typeface="Nunito"/>
                <a:ea typeface="Nunito"/>
                <a:cs typeface="Nunito"/>
                <a:sym typeface="Nunito"/>
              </a:defRPr>
            </a:lvl1pPr>
            <a:lvl2pPr lvl="1" rtl="0">
              <a:spcBef>
                <a:spcPts val="0"/>
              </a:spcBef>
              <a:spcAft>
                <a:spcPts val="0"/>
              </a:spcAft>
              <a:buClr>
                <a:schemeClr val="dk1"/>
              </a:buClr>
              <a:buSzPts val="3500"/>
              <a:buFont typeface="Nunito"/>
              <a:buNone/>
              <a:defRPr b="1" sz="3500">
                <a:solidFill>
                  <a:schemeClr val="dk1"/>
                </a:solidFill>
                <a:latin typeface="Nunito"/>
                <a:ea typeface="Nunito"/>
                <a:cs typeface="Nunito"/>
                <a:sym typeface="Nunito"/>
              </a:defRPr>
            </a:lvl2pPr>
            <a:lvl3pPr lvl="2" rtl="0">
              <a:spcBef>
                <a:spcPts val="0"/>
              </a:spcBef>
              <a:spcAft>
                <a:spcPts val="0"/>
              </a:spcAft>
              <a:buClr>
                <a:schemeClr val="dk1"/>
              </a:buClr>
              <a:buSzPts val="3500"/>
              <a:buFont typeface="Nunito"/>
              <a:buNone/>
              <a:defRPr b="1" sz="3500">
                <a:solidFill>
                  <a:schemeClr val="dk1"/>
                </a:solidFill>
                <a:latin typeface="Nunito"/>
                <a:ea typeface="Nunito"/>
                <a:cs typeface="Nunito"/>
                <a:sym typeface="Nunito"/>
              </a:defRPr>
            </a:lvl3pPr>
            <a:lvl4pPr lvl="3" rtl="0">
              <a:spcBef>
                <a:spcPts val="0"/>
              </a:spcBef>
              <a:spcAft>
                <a:spcPts val="0"/>
              </a:spcAft>
              <a:buClr>
                <a:schemeClr val="dk1"/>
              </a:buClr>
              <a:buSzPts val="3500"/>
              <a:buFont typeface="Nunito"/>
              <a:buNone/>
              <a:defRPr b="1" sz="3500">
                <a:solidFill>
                  <a:schemeClr val="dk1"/>
                </a:solidFill>
                <a:latin typeface="Nunito"/>
                <a:ea typeface="Nunito"/>
                <a:cs typeface="Nunito"/>
                <a:sym typeface="Nunito"/>
              </a:defRPr>
            </a:lvl4pPr>
            <a:lvl5pPr lvl="4" rtl="0">
              <a:spcBef>
                <a:spcPts val="0"/>
              </a:spcBef>
              <a:spcAft>
                <a:spcPts val="0"/>
              </a:spcAft>
              <a:buClr>
                <a:schemeClr val="dk1"/>
              </a:buClr>
              <a:buSzPts val="3500"/>
              <a:buFont typeface="Nunito"/>
              <a:buNone/>
              <a:defRPr b="1" sz="3500">
                <a:solidFill>
                  <a:schemeClr val="dk1"/>
                </a:solidFill>
                <a:latin typeface="Nunito"/>
                <a:ea typeface="Nunito"/>
                <a:cs typeface="Nunito"/>
                <a:sym typeface="Nunito"/>
              </a:defRPr>
            </a:lvl5pPr>
            <a:lvl6pPr lvl="5" rtl="0">
              <a:spcBef>
                <a:spcPts val="0"/>
              </a:spcBef>
              <a:spcAft>
                <a:spcPts val="0"/>
              </a:spcAft>
              <a:buClr>
                <a:schemeClr val="dk1"/>
              </a:buClr>
              <a:buSzPts val="3500"/>
              <a:buFont typeface="Nunito"/>
              <a:buNone/>
              <a:defRPr b="1" sz="3500">
                <a:solidFill>
                  <a:schemeClr val="dk1"/>
                </a:solidFill>
                <a:latin typeface="Nunito"/>
                <a:ea typeface="Nunito"/>
                <a:cs typeface="Nunito"/>
                <a:sym typeface="Nunito"/>
              </a:defRPr>
            </a:lvl6pPr>
            <a:lvl7pPr lvl="6" rtl="0">
              <a:spcBef>
                <a:spcPts val="0"/>
              </a:spcBef>
              <a:spcAft>
                <a:spcPts val="0"/>
              </a:spcAft>
              <a:buClr>
                <a:schemeClr val="dk1"/>
              </a:buClr>
              <a:buSzPts val="3500"/>
              <a:buFont typeface="Nunito"/>
              <a:buNone/>
              <a:defRPr b="1" sz="3500">
                <a:solidFill>
                  <a:schemeClr val="dk1"/>
                </a:solidFill>
                <a:latin typeface="Nunito"/>
                <a:ea typeface="Nunito"/>
                <a:cs typeface="Nunito"/>
                <a:sym typeface="Nunito"/>
              </a:defRPr>
            </a:lvl7pPr>
            <a:lvl8pPr lvl="7" rtl="0">
              <a:spcBef>
                <a:spcPts val="0"/>
              </a:spcBef>
              <a:spcAft>
                <a:spcPts val="0"/>
              </a:spcAft>
              <a:buClr>
                <a:schemeClr val="dk1"/>
              </a:buClr>
              <a:buSzPts val="3500"/>
              <a:buFont typeface="Nunito"/>
              <a:buNone/>
              <a:defRPr b="1" sz="3500">
                <a:solidFill>
                  <a:schemeClr val="dk1"/>
                </a:solidFill>
                <a:latin typeface="Nunito"/>
                <a:ea typeface="Nunito"/>
                <a:cs typeface="Nunito"/>
                <a:sym typeface="Nunito"/>
              </a:defRPr>
            </a:lvl8pPr>
            <a:lvl9pPr lvl="8" rtl="0">
              <a:spcBef>
                <a:spcPts val="0"/>
              </a:spcBef>
              <a:spcAft>
                <a:spcPts val="0"/>
              </a:spcAft>
              <a:buClr>
                <a:schemeClr val="dk1"/>
              </a:buClr>
              <a:buSzPts val="3500"/>
              <a:buFont typeface="Nunito"/>
              <a:buNone/>
              <a:defRPr b="1" sz="3500">
                <a:solidFill>
                  <a:schemeClr val="dk1"/>
                </a:solidFill>
                <a:latin typeface="Nunito"/>
                <a:ea typeface="Nunito"/>
                <a:cs typeface="Nunito"/>
                <a:sym typeface="Nunito"/>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Manjari"/>
              <a:buChar char="●"/>
              <a:defRPr>
                <a:solidFill>
                  <a:schemeClr val="dk2"/>
                </a:solidFill>
                <a:latin typeface="Manjari"/>
                <a:ea typeface="Manjari"/>
                <a:cs typeface="Manjari"/>
                <a:sym typeface="Manjari"/>
              </a:defRPr>
            </a:lvl1pPr>
            <a:lvl2pPr indent="-317500" lvl="1" marL="914400">
              <a:lnSpc>
                <a:spcPct val="115000"/>
              </a:lnSpc>
              <a:spcBef>
                <a:spcPts val="1600"/>
              </a:spcBef>
              <a:spcAft>
                <a:spcPts val="0"/>
              </a:spcAft>
              <a:buClr>
                <a:schemeClr val="dk2"/>
              </a:buClr>
              <a:buSzPts val="1400"/>
              <a:buFont typeface="Manjari"/>
              <a:buChar char="○"/>
              <a:defRPr>
                <a:solidFill>
                  <a:schemeClr val="dk2"/>
                </a:solidFill>
                <a:latin typeface="Manjari"/>
                <a:ea typeface="Manjari"/>
                <a:cs typeface="Manjari"/>
                <a:sym typeface="Manjari"/>
              </a:defRPr>
            </a:lvl2pPr>
            <a:lvl3pPr indent="-317500" lvl="2" marL="1371600">
              <a:lnSpc>
                <a:spcPct val="115000"/>
              </a:lnSpc>
              <a:spcBef>
                <a:spcPts val="1600"/>
              </a:spcBef>
              <a:spcAft>
                <a:spcPts val="0"/>
              </a:spcAft>
              <a:buClr>
                <a:schemeClr val="dk2"/>
              </a:buClr>
              <a:buSzPts val="1400"/>
              <a:buFont typeface="Manjari"/>
              <a:buChar char="■"/>
              <a:defRPr>
                <a:solidFill>
                  <a:schemeClr val="dk2"/>
                </a:solidFill>
                <a:latin typeface="Manjari"/>
                <a:ea typeface="Manjari"/>
                <a:cs typeface="Manjari"/>
                <a:sym typeface="Manjari"/>
              </a:defRPr>
            </a:lvl3pPr>
            <a:lvl4pPr indent="-317500" lvl="3" marL="1828800">
              <a:lnSpc>
                <a:spcPct val="115000"/>
              </a:lnSpc>
              <a:spcBef>
                <a:spcPts val="1600"/>
              </a:spcBef>
              <a:spcAft>
                <a:spcPts val="0"/>
              </a:spcAft>
              <a:buClr>
                <a:schemeClr val="dk2"/>
              </a:buClr>
              <a:buSzPts val="1400"/>
              <a:buFont typeface="Manjari"/>
              <a:buChar char="●"/>
              <a:defRPr>
                <a:solidFill>
                  <a:schemeClr val="dk2"/>
                </a:solidFill>
                <a:latin typeface="Manjari"/>
                <a:ea typeface="Manjari"/>
                <a:cs typeface="Manjari"/>
                <a:sym typeface="Manjari"/>
              </a:defRPr>
            </a:lvl4pPr>
            <a:lvl5pPr indent="-317500" lvl="4" marL="2286000">
              <a:lnSpc>
                <a:spcPct val="115000"/>
              </a:lnSpc>
              <a:spcBef>
                <a:spcPts val="1600"/>
              </a:spcBef>
              <a:spcAft>
                <a:spcPts val="0"/>
              </a:spcAft>
              <a:buClr>
                <a:schemeClr val="dk2"/>
              </a:buClr>
              <a:buSzPts val="1400"/>
              <a:buFont typeface="Manjari"/>
              <a:buChar char="○"/>
              <a:defRPr>
                <a:solidFill>
                  <a:schemeClr val="dk2"/>
                </a:solidFill>
                <a:latin typeface="Manjari"/>
                <a:ea typeface="Manjari"/>
                <a:cs typeface="Manjari"/>
                <a:sym typeface="Manjari"/>
              </a:defRPr>
            </a:lvl5pPr>
            <a:lvl6pPr indent="-317500" lvl="5" marL="2743200">
              <a:lnSpc>
                <a:spcPct val="115000"/>
              </a:lnSpc>
              <a:spcBef>
                <a:spcPts val="1600"/>
              </a:spcBef>
              <a:spcAft>
                <a:spcPts val="0"/>
              </a:spcAft>
              <a:buClr>
                <a:schemeClr val="dk2"/>
              </a:buClr>
              <a:buSzPts val="1400"/>
              <a:buFont typeface="Manjari"/>
              <a:buChar char="■"/>
              <a:defRPr>
                <a:solidFill>
                  <a:schemeClr val="dk2"/>
                </a:solidFill>
                <a:latin typeface="Manjari"/>
                <a:ea typeface="Manjari"/>
                <a:cs typeface="Manjari"/>
                <a:sym typeface="Manjari"/>
              </a:defRPr>
            </a:lvl6pPr>
            <a:lvl7pPr indent="-317500" lvl="6" marL="3200400">
              <a:lnSpc>
                <a:spcPct val="115000"/>
              </a:lnSpc>
              <a:spcBef>
                <a:spcPts val="1600"/>
              </a:spcBef>
              <a:spcAft>
                <a:spcPts val="0"/>
              </a:spcAft>
              <a:buClr>
                <a:schemeClr val="dk2"/>
              </a:buClr>
              <a:buSzPts val="1400"/>
              <a:buFont typeface="Manjari"/>
              <a:buChar char="●"/>
              <a:defRPr>
                <a:solidFill>
                  <a:schemeClr val="dk2"/>
                </a:solidFill>
                <a:latin typeface="Manjari"/>
                <a:ea typeface="Manjari"/>
                <a:cs typeface="Manjari"/>
                <a:sym typeface="Manjari"/>
              </a:defRPr>
            </a:lvl7pPr>
            <a:lvl8pPr indent="-317500" lvl="7" marL="3657600">
              <a:lnSpc>
                <a:spcPct val="115000"/>
              </a:lnSpc>
              <a:spcBef>
                <a:spcPts val="1600"/>
              </a:spcBef>
              <a:spcAft>
                <a:spcPts val="0"/>
              </a:spcAft>
              <a:buClr>
                <a:schemeClr val="dk2"/>
              </a:buClr>
              <a:buSzPts val="1400"/>
              <a:buFont typeface="Manjari"/>
              <a:buChar char="○"/>
              <a:defRPr>
                <a:solidFill>
                  <a:schemeClr val="dk2"/>
                </a:solidFill>
                <a:latin typeface="Manjari"/>
                <a:ea typeface="Manjari"/>
                <a:cs typeface="Manjari"/>
                <a:sym typeface="Manjari"/>
              </a:defRPr>
            </a:lvl8pPr>
            <a:lvl9pPr indent="-317500" lvl="8" marL="4114800">
              <a:lnSpc>
                <a:spcPct val="115000"/>
              </a:lnSpc>
              <a:spcBef>
                <a:spcPts val="1600"/>
              </a:spcBef>
              <a:spcAft>
                <a:spcPts val="1600"/>
              </a:spcAft>
              <a:buClr>
                <a:schemeClr val="dk2"/>
              </a:buClr>
              <a:buSzPts val="1400"/>
              <a:buFont typeface="Manjari"/>
              <a:buChar char="■"/>
              <a:defRPr>
                <a:solidFill>
                  <a:schemeClr val="dk2"/>
                </a:solidFill>
                <a:latin typeface="Manjari"/>
                <a:ea typeface="Manjari"/>
                <a:cs typeface="Manjari"/>
                <a:sym typeface="Manja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hyperlink" Target="https://coveryourtracks.eff.org/" TargetMode="External"/><Relationship Id="rId4" Type="http://schemas.openxmlformats.org/officeDocument/2006/relationships/image" Target="../media/image43.png"/><Relationship Id="rId5"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9.jp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12.jpg"/><Relationship Id="rId8"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4.png"/><Relationship Id="rId7"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4" name="Shape 384"/>
        <p:cNvGrpSpPr/>
        <p:nvPr/>
      </p:nvGrpSpPr>
      <p:grpSpPr>
        <a:xfrm>
          <a:off x="0" y="0"/>
          <a:ext cx="0" cy="0"/>
          <a:chOff x="0" y="0"/>
          <a:chExt cx="0" cy="0"/>
        </a:xfrm>
      </p:grpSpPr>
      <p:sp>
        <p:nvSpPr>
          <p:cNvPr id="385" name="Google Shape;385;p31"/>
          <p:cNvSpPr/>
          <p:nvPr/>
        </p:nvSpPr>
        <p:spPr>
          <a:xfrm>
            <a:off x="1796963" y="2731175"/>
            <a:ext cx="5550063" cy="106617"/>
          </a:xfrm>
          <a:custGeom>
            <a:rect b="b" l="l" r="r" t="t"/>
            <a:pathLst>
              <a:path extrusionOk="0" h="8555" w="256680">
                <a:moveTo>
                  <a:pt x="0" y="8555"/>
                </a:moveTo>
                <a:cubicBezTo>
                  <a:pt x="55116" y="-2474"/>
                  <a:pt x="112220" y="382"/>
                  <a:pt x="168429" y="382"/>
                </a:cubicBezTo>
                <a:cubicBezTo>
                  <a:pt x="186916" y="382"/>
                  <a:pt x="205442" y="580"/>
                  <a:pt x="223862" y="2159"/>
                </a:cubicBezTo>
                <a:cubicBezTo>
                  <a:pt x="230370" y="2717"/>
                  <a:pt x="236885" y="3197"/>
                  <a:pt x="243405" y="3580"/>
                </a:cubicBezTo>
                <a:cubicBezTo>
                  <a:pt x="246724" y="3775"/>
                  <a:pt x="256680" y="4291"/>
                  <a:pt x="253355" y="4291"/>
                </a:cubicBezTo>
              </a:path>
            </a:pathLst>
          </a:custGeom>
          <a:noFill/>
          <a:ln cap="flat" cmpd="sng" w="28575">
            <a:solidFill>
              <a:schemeClr val="dk2"/>
            </a:solidFill>
            <a:prstDash val="solid"/>
            <a:round/>
            <a:headEnd len="med" w="med" type="none"/>
            <a:tailEnd len="med" w="med" type="none"/>
          </a:ln>
        </p:spPr>
      </p:sp>
      <p:sp>
        <p:nvSpPr>
          <p:cNvPr id="386" name="Google Shape;386;p31"/>
          <p:cNvSpPr txBox="1"/>
          <p:nvPr>
            <p:ph type="ctrTitle"/>
          </p:nvPr>
        </p:nvSpPr>
        <p:spPr>
          <a:xfrm>
            <a:off x="1323225" y="1556975"/>
            <a:ext cx="6573300" cy="117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Internet</a:t>
            </a:r>
            <a:endParaRPr sz="6000"/>
          </a:p>
        </p:txBody>
      </p:sp>
      <p:sp>
        <p:nvSpPr>
          <p:cNvPr id="387" name="Google Shape;387;p31"/>
          <p:cNvSpPr txBox="1"/>
          <p:nvPr>
            <p:ph idx="1" type="subTitle"/>
          </p:nvPr>
        </p:nvSpPr>
        <p:spPr>
          <a:xfrm>
            <a:off x="873850" y="2935550"/>
            <a:ext cx="73962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Classi 1B-1F     |     Informatica      |   Prof.ssa Fabretti     |     a.s. 2023/24</a:t>
            </a:r>
            <a:endParaRPr/>
          </a:p>
        </p:txBody>
      </p:sp>
      <p:sp>
        <p:nvSpPr>
          <p:cNvPr id="388" name="Google Shape;388;p31"/>
          <p:cNvSpPr/>
          <p:nvPr/>
        </p:nvSpPr>
        <p:spPr>
          <a:xfrm>
            <a:off x="8032425" y="4346400"/>
            <a:ext cx="142200" cy="14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0"/>
          <p:cNvSpPr txBox="1"/>
          <p:nvPr>
            <p:ph idx="1" type="body"/>
          </p:nvPr>
        </p:nvSpPr>
        <p:spPr>
          <a:xfrm>
            <a:off x="720000" y="1246850"/>
            <a:ext cx="4862700" cy="36330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500">
                <a:solidFill>
                  <a:schemeClr val="dk2"/>
                </a:solidFill>
              </a:rPr>
              <a:t>A gestire il collegamento fra la vostra (W)LAN locale e il resto dell’Internet è l’ISP (Internet Service Provider), un ente che si occupa sia di mantenere l’infrastruttura di cavi, sia (solitamente) di impostare il software che gestisce le connessioni.</a:t>
            </a:r>
            <a:endParaRPr sz="1500">
              <a:solidFill>
                <a:schemeClr val="dk2"/>
              </a:solidFill>
            </a:endParaRPr>
          </a:p>
          <a:p>
            <a:pPr indent="0" lvl="0" marL="0" rtl="0" algn="l">
              <a:lnSpc>
                <a:spcPct val="115000"/>
              </a:lnSpc>
              <a:spcBef>
                <a:spcPts val="1000"/>
              </a:spcBef>
              <a:spcAft>
                <a:spcPts val="1000"/>
              </a:spcAft>
              <a:buNone/>
            </a:pPr>
            <a:r>
              <a:rPr lang="en" sz="1500">
                <a:solidFill>
                  <a:schemeClr val="dk2"/>
                </a:solidFill>
              </a:rPr>
              <a:t>Ad esempio, in Italia abbiamo Iliad, Fastweb, Vodafone, TIM, Eolo, etc.</a:t>
            </a:r>
            <a:endParaRPr sz="1500">
              <a:solidFill>
                <a:schemeClr val="dk2"/>
              </a:solidFill>
            </a:endParaRPr>
          </a:p>
        </p:txBody>
      </p:sp>
      <p:sp>
        <p:nvSpPr>
          <p:cNvPr id="549" name="Google Shape;549;p40"/>
          <p:cNvSpPr txBox="1"/>
          <p:nvPr>
            <p:ph type="title"/>
          </p:nvPr>
        </p:nvSpPr>
        <p:spPr>
          <a:xfrm>
            <a:off x="720000" y="445025"/>
            <a:ext cx="703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ISP (internet service provider)</a:t>
            </a:r>
            <a:endParaRPr/>
          </a:p>
        </p:txBody>
      </p:sp>
      <p:pic>
        <p:nvPicPr>
          <p:cNvPr id="550" name="Google Shape;550;p40"/>
          <p:cNvPicPr preferRelativeResize="0"/>
          <p:nvPr/>
        </p:nvPicPr>
        <p:blipFill rotWithShape="1">
          <a:blip r:embed="rId3">
            <a:alphaModFix/>
          </a:blip>
          <a:srcRect b="0" l="3418" r="0" t="0"/>
          <a:stretch/>
        </p:blipFill>
        <p:spPr>
          <a:xfrm>
            <a:off x="5582700" y="1246850"/>
            <a:ext cx="3145250" cy="2137400"/>
          </a:xfrm>
          <a:prstGeom prst="rect">
            <a:avLst/>
          </a:prstGeom>
          <a:noFill/>
          <a:ln>
            <a:noFill/>
          </a:ln>
        </p:spPr>
      </p:pic>
      <p:pic>
        <p:nvPicPr>
          <p:cNvPr id="551" name="Google Shape;551;p40"/>
          <p:cNvPicPr preferRelativeResize="0"/>
          <p:nvPr/>
        </p:nvPicPr>
        <p:blipFill>
          <a:blip r:embed="rId4">
            <a:alphaModFix/>
          </a:blip>
          <a:stretch>
            <a:fillRect/>
          </a:stretch>
        </p:blipFill>
        <p:spPr>
          <a:xfrm>
            <a:off x="1621100" y="3700463"/>
            <a:ext cx="5981700" cy="847725"/>
          </a:xfrm>
          <a:prstGeom prst="rect">
            <a:avLst/>
          </a:prstGeom>
          <a:noFill/>
          <a:ln>
            <a:noFill/>
          </a:ln>
        </p:spPr>
      </p:pic>
      <p:grpSp>
        <p:nvGrpSpPr>
          <p:cNvPr id="552" name="Google Shape;552;p40"/>
          <p:cNvGrpSpPr/>
          <p:nvPr/>
        </p:nvGrpSpPr>
        <p:grpSpPr>
          <a:xfrm>
            <a:off x="8352142" y="35481"/>
            <a:ext cx="628451" cy="711913"/>
            <a:chOff x="6276025" y="3812400"/>
            <a:chExt cx="416800" cy="468025"/>
          </a:xfrm>
        </p:grpSpPr>
        <p:sp>
          <p:nvSpPr>
            <p:cNvPr id="553" name="Google Shape;553;p40"/>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 name="Google Shape;554;p40"/>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 name="Google Shape;555;p40"/>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 name="Google Shape;556;p40"/>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1"/>
          <p:cNvSpPr txBox="1"/>
          <p:nvPr>
            <p:ph idx="1" type="body"/>
          </p:nvPr>
        </p:nvSpPr>
        <p:spPr>
          <a:xfrm>
            <a:off x="720000" y="1246850"/>
            <a:ext cx="7985700" cy="7737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solidFill>
                  <a:schemeClr val="dk2"/>
                </a:solidFill>
              </a:rPr>
              <a:t>Le reti globali possono avere tante forme diverse, chiamate “architetture”. Le più celebri sono:</a:t>
            </a:r>
            <a:endParaRPr>
              <a:solidFill>
                <a:schemeClr val="dk2"/>
              </a:solidFill>
            </a:endParaRPr>
          </a:p>
        </p:txBody>
      </p:sp>
      <p:sp>
        <p:nvSpPr>
          <p:cNvPr id="562" name="Google Shape;562;p41"/>
          <p:cNvSpPr txBox="1"/>
          <p:nvPr>
            <p:ph type="title"/>
          </p:nvPr>
        </p:nvSpPr>
        <p:spPr>
          <a:xfrm>
            <a:off x="720000" y="445025"/>
            <a:ext cx="586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Architettura di una rete </a:t>
            </a:r>
            <a:endParaRPr/>
          </a:p>
        </p:txBody>
      </p:sp>
      <p:pic>
        <p:nvPicPr>
          <p:cNvPr id="563" name="Google Shape;563;p41"/>
          <p:cNvPicPr preferRelativeResize="0"/>
          <p:nvPr/>
        </p:nvPicPr>
        <p:blipFill rotWithShape="1">
          <a:blip r:embed="rId3">
            <a:alphaModFix/>
          </a:blip>
          <a:srcRect b="0" l="0" r="55243" t="0"/>
          <a:stretch/>
        </p:blipFill>
        <p:spPr>
          <a:xfrm>
            <a:off x="6550730" y="2020550"/>
            <a:ext cx="1843821" cy="2177610"/>
          </a:xfrm>
          <a:prstGeom prst="rect">
            <a:avLst/>
          </a:prstGeom>
          <a:noFill/>
          <a:ln>
            <a:noFill/>
          </a:ln>
        </p:spPr>
      </p:pic>
      <p:pic>
        <p:nvPicPr>
          <p:cNvPr id="564" name="Google Shape;564;p41"/>
          <p:cNvPicPr preferRelativeResize="0"/>
          <p:nvPr/>
        </p:nvPicPr>
        <p:blipFill rotWithShape="1">
          <a:blip r:embed="rId3">
            <a:alphaModFix/>
          </a:blip>
          <a:srcRect b="0" l="61261" r="0" t="0"/>
          <a:stretch/>
        </p:blipFill>
        <p:spPr>
          <a:xfrm>
            <a:off x="720000" y="2020550"/>
            <a:ext cx="1595974" cy="2177610"/>
          </a:xfrm>
          <a:prstGeom prst="rect">
            <a:avLst/>
          </a:prstGeom>
          <a:noFill/>
          <a:ln>
            <a:noFill/>
          </a:ln>
        </p:spPr>
      </p:pic>
      <p:sp>
        <p:nvSpPr>
          <p:cNvPr id="565" name="Google Shape;565;p41"/>
          <p:cNvSpPr txBox="1"/>
          <p:nvPr>
            <p:ph idx="1" type="body"/>
          </p:nvPr>
        </p:nvSpPr>
        <p:spPr>
          <a:xfrm>
            <a:off x="2355925" y="1858325"/>
            <a:ext cx="2029500" cy="28221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a:solidFill>
                  <a:schemeClr val="dk2"/>
                </a:solidFill>
                <a:highlight>
                  <a:srgbClr val="F9CB9C"/>
                </a:highlight>
              </a:rPr>
              <a:t>Tutti i dispositivi si collegano a un singolo server</a:t>
            </a:r>
            <a:r>
              <a:rPr lang="en">
                <a:solidFill>
                  <a:schemeClr val="dk2"/>
                </a:solidFill>
              </a:rPr>
              <a:t>, che risponde singolarmente a ciascuno.</a:t>
            </a:r>
            <a:endParaRPr>
              <a:solidFill>
                <a:schemeClr val="dk2"/>
              </a:solidFill>
            </a:endParaRPr>
          </a:p>
          <a:p>
            <a:pPr indent="0" lvl="0" marL="0" rtl="0" algn="l">
              <a:lnSpc>
                <a:spcPct val="115000"/>
              </a:lnSpc>
              <a:spcBef>
                <a:spcPts val="1000"/>
              </a:spcBef>
              <a:spcAft>
                <a:spcPts val="0"/>
              </a:spcAft>
              <a:buNone/>
            </a:pPr>
            <a:r>
              <a:rPr lang="en">
                <a:solidFill>
                  <a:schemeClr val="dk2"/>
                </a:solidFill>
              </a:rPr>
              <a:t>Es. Ci colleghiamo al server di Tumblr per ricevere la nostra pagina profilo.</a:t>
            </a:r>
            <a:endParaRPr>
              <a:solidFill>
                <a:schemeClr val="dk2"/>
              </a:solidFill>
            </a:endParaRPr>
          </a:p>
        </p:txBody>
      </p:sp>
      <p:sp>
        <p:nvSpPr>
          <p:cNvPr id="566" name="Google Shape;566;p41"/>
          <p:cNvSpPr txBox="1"/>
          <p:nvPr>
            <p:ph idx="1" type="body"/>
          </p:nvPr>
        </p:nvSpPr>
        <p:spPr>
          <a:xfrm>
            <a:off x="4335225" y="1842425"/>
            <a:ext cx="2215500" cy="2853900"/>
          </a:xfrm>
          <a:prstGeom prst="rect">
            <a:avLst/>
          </a:prstGeom>
        </p:spPr>
        <p:txBody>
          <a:bodyPr anchorCtr="0" anchor="t" bIns="91425" lIns="91425" spcFirstLastPara="1" rIns="91425" wrap="square" tIns="91425">
            <a:noAutofit/>
          </a:bodyPr>
          <a:lstStyle/>
          <a:p>
            <a:pPr indent="0" lvl="0" marL="0" rtl="0" algn="r">
              <a:lnSpc>
                <a:spcPct val="115000"/>
              </a:lnSpc>
              <a:spcBef>
                <a:spcPts val="1000"/>
              </a:spcBef>
              <a:spcAft>
                <a:spcPts val="0"/>
              </a:spcAft>
              <a:buNone/>
            </a:pPr>
            <a:r>
              <a:rPr b="1" lang="en">
                <a:solidFill>
                  <a:schemeClr val="dk2"/>
                </a:solidFill>
                <a:highlight>
                  <a:srgbClr val="9FC5E8"/>
                </a:highlight>
              </a:rPr>
              <a:t>Ciascun dispositivo si collega direttamente agli altri dispositivi</a:t>
            </a:r>
            <a:r>
              <a:rPr lang="en">
                <a:solidFill>
                  <a:schemeClr val="dk2"/>
                </a:solidFill>
              </a:rPr>
              <a:t>, e scambia informazioni.</a:t>
            </a:r>
            <a:br>
              <a:rPr lang="en">
                <a:solidFill>
                  <a:schemeClr val="dk2"/>
                </a:solidFill>
              </a:rPr>
            </a:br>
            <a:endParaRPr>
              <a:solidFill>
                <a:schemeClr val="dk2"/>
              </a:solidFill>
            </a:endParaRPr>
          </a:p>
          <a:p>
            <a:pPr indent="0" lvl="0" marL="0" rtl="0" algn="r">
              <a:lnSpc>
                <a:spcPct val="115000"/>
              </a:lnSpc>
              <a:spcBef>
                <a:spcPts val="1000"/>
              </a:spcBef>
              <a:spcAft>
                <a:spcPts val="0"/>
              </a:spcAft>
              <a:buNone/>
            </a:pPr>
            <a:r>
              <a:rPr lang="en">
                <a:solidFill>
                  <a:schemeClr val="dk2"/>
                </a:solidFill>
              </a:rPr>
              <a:t>Es. apro un’applicazione tipo qBittorrent per scaricare un file da tutte le persone che lo posseggono.</a:t>
            </a:r>
            <a:endParaRPr>
              <a:solidFill>
                <a:schemeClr val="dk2"/>
              </a:solidFill>
            </a:endParaRPr>
          </a:p>
        </p:txBody>
      </p:sp>
      <p:pic>
        <p:nvPicPr>
          <p:cNvPr id="567" name="Google Shape;567;p41"/>
          <p:cNvPicPr preferRelativeResize="0"/>
          <p:nvPr/>
        </p:nvPicPr>
        <p:blipFill>
          <a:blip r:embed="rId4">
            <a:alphaModFix/>
          </a:blip>
          <a:stretch>
            <a:fillRect/>
          </a:stretch>
        </p:blipFill>
        <p:spPr>
          <a:xfrm>
            <a:off x="912625" y="4198149"/>
            <a:ext cx="1210700" cy="389150"/>
          </a:xfrm>
          <a:prstGeom prst="rect">
            <a:avLst/>
          </a:prstGeom>
          <a:noFill/>
          <a:ln>
            <a:noFill/>
          </a:ln>
        </p:spPr>
      </p:pic>
      <p:sp>
        <p:nvSpPr>
          <p:cNvPr id="568" name="Google Shape;568;p41"/>
          <p:cNvSpPr/>
          <p:nvPr/>
        </p:nvSpPr>
        <p:spPr>
          <a:xfrm>
            <a:off x="8430888" y="65721"/>
            <a:ext cx="628459" cy="712066"/>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pic>
        <p:nvPicPr>
          <p:cNvPr descr="Cute Pirate Flag PNG &amp; SVG Design For T-Shirts" id="569" name="Google Shape;569;p41"/>
          <p:cNvPicPr preferRelativeResize="0"/>
          <p:nvPr/>
        </p:nvPicPr>
        <p:blipFill>
          <a:blip r:embed="rId5">
            <a:alphaModFix/>
          </a:blip>
          <a:stretch>
            <a:fillRect/>
          </a:stretch>
        </p:blipFill>
        <p:spPr>
          <a:xfrm rot="2203246">
            <a:off x="8156124" y="3283075"/>
            <a:ext cx="873100" cy="873100"/>
          </a:xfrm>
          <a:prstGeom prst="rect">
            <a:avLst/>
          </a:prstGeom>
          <a:noFill/>
          <a:ln>
            <a:noFill/>
          </a:ln>
        </p:spPr>
      </p:pic>
      <p:pic>
        <p:nvPicPr>
          <p:cNvPr descr="Cute Pirate Flag PNG &amp; SVG Design For T-Shirts" id="570" name="Google Shape;570;p41"/>
          <p:cNvPicPr preferRelativeResize="0"/>
          <p:nvPr/>
        </p:nvPicPr>
        <p:blipFill>
          <a:blip r:embed="rId5">
            <a:alphaModFix/>
          </a:blip>
          <a:stretch>
            <a:fillRect/>
          </a:stretch>
        </p:blipFill>
        <p:spPr>
          <a:xfrm rot="2203246">
            <a:off x="7426749" y="2257925"/>
            <a:ext cx="873100" cy="873100"/>
          </a:xfrm>
          <a:prstGeom prst="rect">
            <a:avLst/>
          </a:prstGeom>
          <a:noFill/>
          <a:ln>
            <a:noFill/>
          </a:ln>
        </p:spPr>
      </p:pic>
      <p:pic>
        <p:nvPicPr>
          <p:cNvPr descr="Cute Pirate Flag PNG &amp; SVG Design For T-Shirts" id="571" name="Google Shape;571;p41"/>
          <p:cNvPicPr preferRelativeResize="0"/>
          <p:nvPr/>
        </p:nvPicPr>
        <p:blipFill rotWithShape="1">
          <a:blip r:embed="rId5">
            <a:alphaModFix/>
          </a:blip>
          <a:srcRect b="0" l="0" r="0" t="0"/>
          <a:stretch/>
        </p:blipFill>
        <p:spPr>
          <a:xfrm rot="2203246">
            <a:off x="6724999" y="3241075"/>
            <a:ext cx="873100" cy="873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2"/>
          <p:cNvSpPr txBox="1"/>
          <p:nvPr>
            <p:ph type="title"/>
          </p:nvPr>
        </p:nvSpPr>
        <p:spPr>
          <a:xfrm>
            <a:off x="720000" y="445025"/>
            <a:ext cx="714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Come mi collego? Gli indirizzi IP</a:t>
            </a:r>
            <a:endParaRPr/>
          </a:p>
        </p:txBody>
      </p:sp>
      <p:sp>
        <p:nvSpPr>
          <p:cNvPr id="577" name="Google Shape;577;p42"/>
          <p:cNvSpPr txBox="1"/>
          <p:nvPr/>
        </p:nvSpPr>
        <p:spPr>
          <a:xfrm>
            <a:off x="799850" y="1125275"/>
            <a:ext cx="7755300" cy="107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500">
                <a:solidFill>
                  <a:schemeClr val="dk2"/>
                </a:solidFill>
                <a:latin typeface="Manjari"/>
                <a:ea typeface="Manjari"/>
                <a:cs typeface="Manjari"/>
                <a:sym typeface="Manjari"/>
              </a:rPr>
              <a:t>Come faccio a indicare a chi voglio inviare dei dati?</a:t>
            </a:r>
            <a:endParaRPr sz="1500">
              <a:solidFill>
                <a:schemeClr val="dk2"/>
              </a:solidFill>
              <a:latin typeface="Manjari"/>
              <a:ea typeface="Manjari"/>
              <a:cs typeface="Manjari"/>
              <a:sym typeface="Manjari"/>
            </a:endParaRPr>
          </a:p>
          <a:p>
            <a:pPr indent="0" lvl="0" marL="0" rtl="0" algn="l">
              <a:lnSpc>
                <a:spcPct val="115000"/>
              </a:lnSpc>
              <a:spcBef>
                <a:spcPts val="1000"/>
              </a:spcBef>
              <a:spcAft>
                <a:spcPts val="0"/>
              </a:spcAft>
              <a:buNone/>
            </a:pPr>
            <a:r>
              <a:rPr lang="en" sz="1500">
                <a:solidFill>
                  <a:schemeClr val="dk2"/>
                </a:solidFill>
                <a:latin typeface="Manjari"/>
                <a:ea typeface="Manjari"/>
                <a:cs typeface="Manjari"/>
                <a:sym typeface="Manjari"/>
              </a:rPr>
              <a:t>Proprio così come per inviare una lettera ho l’indirizzo di casa, anche su Internet ogni dispositivo collegato alla rete ha un suo indirizzo, chiamato “IP”.</a:t>
            </a:r>
            <a:endParaRPr sz="1500">
              <a:solidFill>
                <a:schemeClr val="dk2"/>
              </a:solidFill>
              <a:latin typeface="Manjari"/>
              <a:ea typeface="Manjari"/>
              <a:cs typeface="Manjari"/>
              <a:sym typeface="Manjari"/>
            </a:endParaRPr>
          </a:p>
        </p:txBody>
      </p:sp>
      <p:pic>
        <p:nvPicPr>
          <p:cNvPr id="578" name="Google Shape;578;p42"/>
          <p:cNvPicPr preferRelativeResize="0"/>
          <p:nvPr/>
        </p:nvPicPr>
        <p:blipFill>
          <a:blip r:embed="rId3">
            <a:alphaModFix/>
          </a:blip>
          <a:stretch>
            <a:fillRect/>
          </a:stretch>
        </p:blipFill>
        <p:spPr>
          <a:xfrm>
            <a:off x="799850" y="2500374"/>
            <a:ext cx="3718064" cy="1899900"/>
          </a:xfrm>
          <a:prstGeom prst="rect">
            <a:avLst/>
          </a:prstGeom>
          <a:noFill/>
          <a:ln>
            <a:noFill/>
          </a:ln>
        </p:spPr>
      </p:pic>
      <p:sp>
        <p:nvSpPr>
          <p:cNvPr id="579" name="Google Shape;579;p42"/>
          <p:cNvSpPr/>
          <p:nvPr/>
        </p:nvSpPr>
        <p:spPr>
          <a:xfrm rot="-8235767">
            <a:off x="1784468" y="2414517"/>
            <a:ext cx="628613" cy="572774"/>
          </a:xfrm>
          <a:prstGeom prst="leftArrow">
            <a:avLst>
              <a:gd fmla="val 50000" name="adj1"/>
              <a:gd fmla="val 50000" name="adj2"/>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pic>
        <p:nvPicPr>
          <p:cNvPr id="580" name="Google Shape;580;p42"/>
          <p:cNvPicPr preferRelativeResize="0"/>
          <p:nvPr/>
        </p:nvPicPr>
        <p:blipFill>
          <a:blip r:embed="rId4">
            <a:alphaModFix/>
          </a:blip>
          <a:stretch>
            <a:fillRect/>
          </a:stretch>
        </p:blipFill>
        <p:spPr>
          <a:xfrm>
            <a:off x="4670324" y="2571417"/>
            <a:ext cx="3884826" cy="1744307"/>
          </a:xfrm>
          <a:prstGeom prst="rect">
            <a:avLst/>
          </a:prstGeom>
          <a:noFill/>
          <a:ln>
            <a:noFill/>
          </a:ln>
        </p:spPr>
      </p:pic>
      <p:sp>
        <p:nvSpPr>
          <p:cNvPr id="581" name="Google Shape;581;p42"/>
          <p:cNvSpPr/>
          <p:nvPr/>
        </p:nvSpPr>
        <p:spPr>
          <a:xfrm rot="6020346">
            <a:off x="3028656" y="4172953"/>
            <a:ext cx="628505" cy="572720"/>
          </a:xfrm>
          <a:prstGeom prst="leftArrow">
            <a:avLst>
              <a:gd fmla="val 50000" name="adj1"/>
              <a:gd fmla="val 50000" name="adj2"/>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82" name="Google Shape;582;p42"/>
          <p:cNvSpPr/>
          <p:nvPr/>
        </p:nvSpPr>
        <p:spPr>
          <a:xfrm rot="6020346">
            <a:off x="7214556" y="4083903"/>
            <a:ext cx="628505" cy="572720"/>
          </a:xfrm>
          <a:prstGeom prst="leftArrow">
            <a:avLst>
              <a:gd fmla="val 50000" name="adj1"/>
              <a:gd fmla="val 50000" name="adj2"/>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83" name="Google Shape;583;p42"/>
          <p:cNvSpPr/>
          <p:nvPr/>
        </p:nvSpPr>
        <p:spPr>
          <a:xfrm rot="-8235767">
            <a:off x="5705268" y="2314967"/>
            <a:ext cx="628613" cy="572774"/>
          </a:xfrm>
          <a:prstGeom prst="leftArrow">
            <a:avLst>
              <a:gd fmla="val 50000" name="adj1"/>
              <a:gd fmla="val 50000" name="adj2"/>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nvGrpSpPr>
          <p:cNvPr id="584" name="Google Shape;584;p42"/>
          <p:cNvGrpSpPr/>
          <p:nvPr/>
        </p:nvGrpSpPr>
        <p:grpSpPr>
          <a:xfrm>
            <a:off x="8352142" y="35481"/>
            <a:ext cx="628451" cy="711913"/>
            <a:chOff x="6276025" y="3812400"/>
            <a:chExt cx="416800" cy="468025"/>
          </a:xfrm>
        </p:grpSpPr>
        <p:sp>
          <p:nvSpPr>
            <p:cNvPr id="585" name="Google Shape;585;p42"/>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 name="Google Shape;586;p42"/>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 name="Google Shape;587;p42"/>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 name="Google Shape;588;p42"/>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3"/>
          <p:cNvSpPr txBox="1"/>
          <p:nvPr>
            <p:ph type="title"/>
          </p:nvPr>
        </p:nvSpPr>
        <p:spPr>
          <a:xfrm>
            <a:off x="720000" y="445025"/>
            <a:ext cx="714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Indirizzi IP</a:t>
            </a:r>
            <a:endParaRPr/>
          </a:p>
        </p:txBody>
      </p:sp>
      <p:pic>
        <p:nvPicPr>
          <p:cNvPr descr="Understanding IPv4 Addresses: A Guide to Network Address Schemes &amp; Examples  | InterLIR" id="594" name="Google Shape;594;p43"/>
          <p:cNvPicPr preferRelativeResize="0"/>
          <p:nvPr/>
        </p:nvPicPr>
        <p:blipFill>
          <a:blip r:embed="rId3">
            <a:alphaModFix/>
          </a:blip>
          <a:stretch>
            <a:fillRect/>
          </a:stretch>
        </p:blipFill>
        <p:spPr>
          <a:xfrm>
            <a:off x="4838550" y="2464975"/>
            <a:ext cx="3485525" cy="2089225"/>
          </a:xfrm>
          <a:prstGeom prst="rect">
            <a:avLst/>
          </a:prstGeom>
          <a:noFill/>
          <a:ln>
            <a:noFill/>
          </a:ln>
        </p:spPr>
      </p:pic>
      <p:sp>
        <p:nvSpPr>
          <p:cNvPr id="595" name="Google Shape;595;p43"/>
          <p:cNvSpPr txBox="1"/>
          <p:nvPr/>
        </p:nvSpPr>
        <p:spPr>
          <a:xfrm>
            <a:off x="883825" y="2514025"/>
            <a:ext cx="3850200" cy="187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500">
                <a:solidFill>
                  <a:schemeClr val="dk2"/>
                </a:solidFill>
                <a:latin typeface="Manjari"/>
                <a:ea typeface="Manjari"/>
                <a:cs typeface="Manjari"/>
                <a:sym typeface="Manjari"/>
              </a:rPr>
              <a:t>L’indirizzo IP può essere in versione v4 (piià vecchia) o v6 (più nuova e più lunga). </a:t>
            </a:r>
            <a:endParaRPr sz="1500">
              <a:solidFill>
                <a:schemeClr val="dk2"/>
              </a:solidFill>
              <a:latin typeface="Manjari"/>
              <a:ea typeface="Manjari"/>
              <a:cs typeface="Manjari"/>
              <a:sym typeface="Manjari"/>
            </a:endParaRPr>
          </a:p>
          <a:p>
            <a:pPr indent="0" lvl="0" marL="0" rtl="0" algn="l">
              <a:lnSpc>
                <a:spcPct val="115000"/>
              </a:lnSpc>
              <a:spcBef>
                <a:spcPts val="1000"/>
              </a:spcBef>
              <a:spcAft>
                <a:spcPts val="0"/>
              </a:spcAft>
              <a:buNone/>
            </a:pPr>
            <a:r>
              <a:rPr lang="en" sz="1500">
                <a:solidFill>
                  <a:schemeClr val="dk2"/>
                </a:solidFill>
                <a:latin typeface="Manjari"/>
                <a:ea typeface="Manjari"/>
                <a:cs typeface="Manjari"/>
                <a:sym typeface="Manjari"/>
              </a:rPr>
              <a:t>La più diffusa ad oggi è la IPv4, che ha un aspetto di questo tipo: si tratta di </a:t>
            </a:r>
            <a:r>
              <a:rPr b="1" lang="en" sz="1500">
                <a:solidFill>
                  <a:schemeClr val="dk2"/>
                </a:solidFill>
                <a:highlight>
                  <a:schemeClr val="lt2"/>
                </a:highlight>
                <a:latin typeface="Manjari"/>
                <a:ea typeface="Manjari"/>
                <a:cs typeface="Manjari"/>
                <a:sym typeface="Manjari"/>
              </a:rPr>
              <a:t>stringhe binarie di 32 bit</a:t>
            </a:r>
            <a:r>
              <a:rPr lang="en" sz="1500">
                <a:solidFill>
                  <a:schemeClr val="dk2"/>
                </a:solidFill>
                <a:latin typeface="Manjari"/>
                <a:ea typeface="Manjari"/>
                <a:cs typeface="Manjari"/>
                <a:sym typeface="Manjari"/>
              </a:rPr>
              <a:t>, che per semplicità vengono tradotte in decimale.</a:t>
            </a:r>
            <a:endParaRPr sz="1500">
              <a:solidFill>
                <a:schemeClr val="dk2"/>
              </a:solidFill>
              <a:latin typeface="Manjari"/>
              <a:ea typeface="Manjari"/>
              <a:cs typeface="Manjari"/>
              <a:sym typeface="Manjari"/>
            </a:endParaRPr>
          </a:p>
        </p:txBody>
      </p:sp>
      <p:sp>
        <p:nvSpPr>
          <p:cNvPr id="596" name="Google Shape;596;p43"/>
          <p:cNvSpPr/>
          <p:nvPr/>
        </p:nvSpPr>
        <p:spPr>
          <a:xfrm>
            <a:off x="1020275" y="1316900"/>
            <a:ext cx="6401700" cy="914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 sz="1500">
                <a:solidFill>
                  <a:schemeClr val="accent1"/>
                </a:solidFill>
                <a:latin typeface="Manjari"/>
                <a:ea typeface="Manjari"/>
                <a:cs typeface="Manjari"/>
                <a:sym typeface="Manjari"/>
              </a:rPr>
              <a:t>Un indirizzo IP è un indirizzo univoco che identifica un dispositivo </a:t>
            </a:r>
            <a:r>
              <a:rPr b="1" lang="en" sz="1500">
                <a:solidFill>
                  <a:schemeClr val="accent1"/>
                </a:solidFill>
                <a:latin typeface="Manjari"/>
                <a:ea typeface="Manjari"/>
                <a:cs typeface="Manjari"/>
                <a:sym typeface="Manjari"/>
              </a:rPr>
              <a:t>su</a:t>
            </a:r>
            <a:r>
              <a:rPr b="1" lang="en" sz="1500">
                <a:solidFill>
                  <a:schemeClr val="accent1"/>
                </a:solidFill>
                <a:latin typeface="Manjari"/>
                <a:ea typeface="Manjari"/>
                <a:cs typeface="Manjari"/>
                <a:sym typeface="Manjari"/>
              </a:rPr>
              <a:t> Internet o in una rete locale.</a:t>
            </a:r>
            <a:endParaRPr b="1" sz="1500">
              <a:solidFill>
                <a:schemeClr val="accent1"/>
              </a:solidFill>
              <a:latin typeface="Manjari"/>
              <a:ea typeface="Manjari"/>
              <a:cs typeface="Manjari"/>
              <a:sym typeface="Manjari"/>
            </a:endParaRPr>
          </a:p>
        </p:txBody>
      </p:sp>
      <p:pic>
        <p:nvPicPr>
          <p:cNvPr descr="Contacts, address book, home address, address icon - Download on Iconfinder" id="597" name="Google Shape;597;p43"/>
          <p:cNvPicPr preferRelativeResize="0"/>
          <p:nvPr/>
        </p:nvPicPr>
        <p:blipFill>
          <a:blip r:embed="rId4">
            <a:alphaModFix/>
          </a:blip>
          <a:stretch>
            <a:fillRect/>
          </a:stretch>
        </p:blipFill>
        <p:spPr>
          <a:xfrm rot="619173">
            <a:off x="6812525" y="1026450"/>
            <a:ext cx="1667200" cy="1667200"/>
          </a:xfrm>
          <a:prstGeom prst="rect">
            <a:avLst/>
          </a:prstGeom>
          <a:noFill/>
          <a:ln>
            <a:noFill/>
          </a:ln>
        </p:spPr>
      </p:pic>
      <p:sp>
        <p:nvSpPr>
          <p:cNvPr id="598" name="Google Shape;598;p43"/>
          <p:cNvSpPr/>
          <p:nvPr/>
        </p:nvSpPr>
        <p:spPr>
          <a:xfrm>
            <a:off x="8430888" y="65721"/>
            <a:ext cx="628459" cy="712066"/>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4"/>
          <p:cNvSpPr txBox="1"/>
          <p:nvPr>
            <p:ph idx="1" type="body"/>
          </p:nvPr>
        </p:nvSpPr>
        <p:spPr>
          <a:xfrm>
            <a:off x="713100" y="1255950"/>
            <a:ext cx="3936900" cy="15795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hlink"/>
              </a:buClr>
              <a:buSzPts val="1100"/>
              <a:buFont typeface="Arial"/>
              <a:buNone/>
            </a:pPr>
            <a:r>
              <a:rPr lang="en" sz="1500">
                <a:solidFill>
                  <a:schemeClr val="dk2"/>
                </a:solidFill>
              </a:rPr>
              <a:t>L’indirizzo IP racchiude molte informazioni su di voi - in primo luogo, la posizione approssimativa da cui vi state collegando - e generalmente cambia una volta al giorno per motivi tecnici.</a:t>
            </a:r>
            <a:endParaRPr sz="1500">
              <a:solidFill>
                <a:schemeClr val="dk2"/>
              </a:solidFill>
            </a:endParaRPr>
          </a:p>
          <a:p>
            <a:pPr indent="0" lvl="0" marL="0" rtl="0" algn="l">
              <a:lnSpc>
                <a:spcPct val="115000"/>
              </a:lnSpc>
              <a:spcBef>
                <a:spcPts val="1000"/>
              </a:spcBef>
              <a:spcAft>
                <a:spcPts val="0"/>
              </a:spcAft>
              <a:buClr>
                <a:schemeClr val="hlink"/>
              </a:buClr>
              <a:buSzPts val="1100"/>
              <a:buFont typeface="Arial"/>
              <a:buNone/>
            </a:pPr>
            <a:r>
              <a:rPr lang="en" sz="1500">
                <a:solidFill>
                  <a:schemeClr val="dk2"/>
                </a:solidFill>
              </a:rPr>
              <a:t>In generale, potete collegarvi direttamente a un altro dispositivo - per esempio per giocare insieme a Minecraft - proprio inserendo l’indirizzo.</a:t>
            </a:r>
            <a:endParaRPr sz="1500">
              <a:solidFill>
                <a:schemeClr val="dk2"/>
              </a:solidFill>
            </a:endParaRPr>
          </a:p>
        </p:txBody>
      </p:sp>
      <p:sp>
        <p:nvSpPr>
          <p:cNvPr id="604" name="Google Shape;604;p44"/>
          <p:cNvSpPr txBox="1"/>
          <p:nvPr>
            <p:ph type="title"/>
          </p:nvPr>
        </p:nvSpPr>
        <p:spPr>
          <a:xfrm>
            <a:off x="720000" y="445025"/>
            <a:ext cx="714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Indirizzi IP</a:t>
            </a:r>
            <a:endParaRPr/>
          </a:p>
        </p:txBody>
      </p:sp>
      <p:pic>
        <p:nvPicPr>
          <p:cNvPr id="605" name="Google Shape;605;p44"/>
          <p:cNvPicPr preferRelativeResize="0"/>
          <p:nvPr/>
        </p:nvPicPr>
        <p:blipFill>
          <a:blip r:embed="rId3">
            <a:alphaModFix/>
          </a:blip>
          <a:stretch>
            <a:fillRect/>
          </a:stretch>
        </p:blipFill>
        <p:spPr>
          <a:xfrm>
            <a:off x="4899755" y="1255950"/>
            <a:ext cx="3708500" cy="2900000"/>
          </a:xfrm>
          <a:prstGeom prst="rect">
            <a:avLst/>
          </a:prstGeom>
          <a:noFill/>
          <a:ln>
            <a:noFill/>
          </a:ln>
        </p:spPr>
      </p:pic>
      <p:sp>
        <p:nvSpPr>
          <p:cNvPr id="606" name="Google Shape;606;p44"/>
          <p:cNvSpPr/>
          <p:nvPr/>
        </p:nvSpPr>
        <p:spPr>
          <a:xfrm>
            <a:off x="8430888" y="65721"/>
            <a:ext cx="628459" cy="712066"/>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sp>
        <p:nvSpPr>
          <p:cNvPr id="607" name="Google Shape;607;p44"/>
          <p:cNvSpPr txBox="1"/>
          <p:nvPr/>
        </p:nvSpPr>
        <p:spPr>
          <a:xfrm>
            <a:off x="6744475" y="2730500"/>
            <a:ext cx="15759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t/>
            </a:r>
            <a:endParaRPr b="1" sz="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5"/>
          <p:cNvSpPr txBox="1"/>
          <p:nvPr>
            <p:ph type="title"/>
          </p:nvPr>
        </p:nvSpPr>
        <p:spPr>
          <a:xfrm>
            <a:off x="720000" y="445025"/>
            <a:ext cx="714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Domini</a:t>
            </a:r>
            <a:endParaRPr/>
          </a:p>
        </p:txBody>
      </p:sp>
      <p:sp>
        <p:nvSpPr>
          <p:cNvPr id="613" name="Google Shape;613;p45"/>
          <p:cNvSpPr txBox="1"/>
          <p:nvPr/>
        </p:nvSpPr>
        <p:spPr>
          <a:xfrm>
            <a:off x="720000" y="1178875"/>
            <a:ext cx="73206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500">
                <a:solidFill>
                  <a:schemeClr val="dk2"/>
                </a:solidFill>
                <a:latin typeface="Manjari"/>
                <a:ea typeface="Manjari"/>
                <a:cs typeface="Manjari"/>
                <a:sym typeface="Manjari"/>
              </a:rPr>
              <a:t>Ovviamente, però, non sempre sappiamo l’indirizzo IP a cui ci vogliamo collegare. Per esempio, se voglio collegarmi a  instagram, so solamente il suo </a:t>
            </a:r>
            <a:r>
              <a:rPr b="1" lang="en" sz="1500">
                <a:solidFill>
                  <a:schemeClr val="dk2"/>
                </a:solidFill>
                <a:latin typeface="Manjari"/>
                <a:ea typeface="Manjari"/>
                <a:cs typeface="Manjari"/>
                <a:sym typeface="Manjari"/>
              </a:rPr>
              <a:t>dominio, </a:t>
            </a:r>
            <a:r>
              <a:rPr lang="en" sz="1500">
                <a:solidFill>
                  <a:schemeClr val="dk2"/>
                </a:solidFill>
                <a:latin typeface="Manjari"/>
                <a:ea typeface="Manjari"/>
                <a:cs typeface="Manjari"/>
                <a:sym typeface="Manjari"/>
              </a:rPr>
              <a:t>ovvero “instagram.com”!</a:t>
            </a:r>
            <a:endParaRPr sz="1500">
              <a:solidFill>
                <a:schemeClr val="dk2"/>
              </a:solidFill>
              <a:latin typeface="Manjari"/>
              <a:ea typeface="Manjari"/>
              <a:cs typeface="Manjari"/>
              <a:sym typeface="Manjari"/>
            </a:endParaRPr>
          </a:p>
        </p:txBody>
      </p:sp>
      <p:sp>
        <p:nvSpPr>
          <p:cNvPr id="614" name="Google Shape;614;p45"/>
          <p:cNvSpPr/>
          <p:nvPr/>
        </p:nvSpPr>
        <p:spPr>
          <a:xfrm>
            <a:off x="8430888" y="65721"/>
            <a:ext cx="628459" cy="712066"/>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sp>
        <p:nvSpPr>
          <p:cNvPr id="615" name="Google Shape;615;p45"/>
          <p:cNvSpPr txBox="1"/>
          <p:nvPr/>
        </p:nvSpPr>
        <p:spPr>
          <a:xfrm>
            <a:off x="6342242" y="4649725"/>
            <a:ext cx="9432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t/>
            </a:r>
            <a:endParaRPr b="1" sz="900"/>
          </a:p>
        </p:txBody>
      </p:sp>
      <p:sp>
        <p:nvSpPr>
          <p:cNvPr id="616" name="Google Shape;616;p45"/>
          <p:cNvSpPr txBox="1"/>
          <p:nvPr/>
        </p:nvSpPr>
        <p:spPr>
          <a:xfrm>
            <a:off x="6744475" y="2654300"/>
            <a:ext cx="15759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t/>
            </a:r>
            <a:endParaRPr b="1" sz="900"/>
          </a:p>
        </p:txBody>
      </p:sp>
      <p:pic>
        <p:nvPicPr>
          <p:cNvPr descr="What is DNS? The internet doesn't work without it – BlueCat Networks" id="617" name="Google Shape;617;p45"/>
          <p:cNvPicPr preferRelativeResize="0"/>
          <p:nvPr/>
        </p:nvPicPr>
        <p:blipFill rotWithShape="1">
          <a:blip r:embed="rId3">
            <a:alphaModFix/>
          </a:blip>
          <a:srcRect b="36509" l="0" r="47665" t="46181"/>
          <a:stretch/>
        </p:blipFill>
        <p:spPr>
          <a:xfrm>
            <a:off x="4787400" y="3618794"/>
            <a:ext cx="3748925" cy="718462"/>
          </a:xfrm>
          <a:prstGeom prst="rect">
            <a:avLst/>
          </a:prstGeom>
          <a:noFill/>
          <a:ln>
            <a:noFill/>
          </a:ln>
        </p:spPr>
      </p:pic>
      <p:sp>
        <p:nvSpPr>
          <p:cNvPr id="618" name="Google Shape;618;p45"/>
          <p:cNvSpPr/>
          <p:nvPr/>
        </p:nvSpPr>
        <p:spPr>
          <a:xfrm>
            <a:off x="6135404" y="3663411"/>
            <a:ext cx="1053000" cy="62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pic>
        <p:nvPicPr>
          <p:cNvPr descr="What is DNS? The internet doesn't work without it – BlueCat Networks" id="619" name="Google Shape;619;p45"/>
          <p:cNvPicPr preferRelativeResize="0"/>
          <p:nvPr/>
        </p:nvPicPr>
        <p:blipFill rotWithShape="1">
          <a:blip r:embed="rId3">
            <a:alphaModFix/>
          </a:blip>
          <a:srcRect b="36719" l="18835" r="66662" t="45972"/>
          <a:stretch/>
        </p:blipFill>
        <p:spPr>
          <a:xfrm flipH="1" rot="10800000">
            <a:off x="6103280" y="3618794"/>
            <a:ext cx="1117164" cy="772621"/>
          </a:xfrm>
          <a:prstGeom prst="rect">
            <a:avLst/>
          </a:prstGeom>
          <a:noFill/>
          <a:ln>
            <a:noFill/>
          </a:ln>
        </p:spPr>
      </p:pic>
      <p:sp>
        <p:nvSpPr>
          <p:cNvPr id="620" name="Google Shape;620;p45"/>
          <p:cNvSpPr/>
          <p:nvPr/>
        </p:nvSpPr>
        <p:spPr>
          <a:xfrm>
            <a:off x="5898659" y="3288575"/>
            <a:ext cx="1622400" cy="299100"/>
          </a:xfrm>
          <a:prstGeom prst="wedgeRoundRectCallout">
            <a:avLst>
              <a:gd fmla="val -40000" name="adj1"/>
              <a:gd fmla="val 78657" name="adj2"/>
              <a:gd fmla="val 0" name="adj3"/>
            </a:avLst>
          </a:prstGeom>
          <a:solidFill>
            <a:schemeClr val="dk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hlink"/>
              </a:buClr>
              <a:buSzPts val="1100"/>
              <a:buFont typeface="Arial"/>
              <a:buNone/>
            </a:pPr>
            <a:r>
              <a:rPr b="1" lang="en" sz="1000">
                <a:solidFill>
                  <a:schemeClr val="lt1"/>
                </a:solidFill>
                <a:latin typeface="Manjari"/>
                <a:ea typeface="Manjari"/>
                <a:cs typeface="Manjari"/>
                <a:sym typeface="Manjari"/>
              </a:rPr>
              <a:t>Dove trovo google.com?</a:t>
            </a:r>
            <a:endParaRPr b="1" sz="900">
              <a:solidFill>
                <a:schemeClr val="lt1"/>
              </a:solidFill>
            </a:endParaRPr>
          </a:p>
        </p:txBody>
      </p:sp>
      <p:sp>
        <p:nvSpPr>
          <p:cNvPr id="621" name="Google Shape;621;p45"/>
          <p:cNvSpPr/>
          <p:nvPr/>
        </p:nvSpPr>
        <p:spPr>
          <a:xfrm>
            <a:off x="6236926" y="4422550"/>
            <a:ext cx="1117200" cy="299100"/>
          </a:xfrm>
          <a:prstGeom prst="wedgeRoundRectCallout">
            <a:avLst>
              <a:gd fmla="val 39151" name="adj1"/>
              <a:gd fmla="val -89703" name="adj2"/>
              <a:gd fmla="val 0" name="adj3"/>
            </a:avLst>
          </a:prstGeom>
          <a:solidFill>
            <a:schemeClr val="dk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1"/>
                </a:solidFill>
                <a:latin typeface="Manjari"/>
                <a:ea typeface="Manjari"/>
                <a:cs typeface="Manjari"/>
                <a:sym typeface="Manjari"/>
              </a:rPr>
              <a:t>195.27.18.197 :)</a:t>
            </a:r>
            <a:endParaRPr b="1" sz="1000">
              <a:solidFill>
                <a:schemeClr val="lt1"/>
              </a:solidFill>
              <a:latin typeface="Manjari"/>
              <a:ea typeface="Manjari"/>
              <a:cs typeface="Manjari"/>
              <a:sym typeface="Manjari"/>
            </a:endParaRPr>
          </a:p>
        </p:txBody>
      </p:sp>
      <p:sp>
        <p:nvSpPr>
          <p:cNvPr id="622" name="Google Shape;622;p45"/>
          <p:cNvSpPr txBox="1"/>
          <p:nvPr/>
        </p:nvSpPr>
        <p:spPr>
          <a:xfrm>
            <a:off x="5387576" y="4292640"/>
            <a:ext cx="8298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rgbClr val="191919"/>
                </a:solidFill>
                <a:latin typeface="Manjari"/>
                <a:ea typeface="Manjari"/>
                <a:cs typeface="Manjari"/>
                <a:sym typeface="Manjari"/>
              </a:rPr>
              <a:t>Vostro PC</a:t>
            </a:r>
            <a:endParaRPr>
              <a:solidFill>
                <a:srgbClr val="191919"/>
              </a:solidFill>
            </a:endParaRPr>
          </a:p>
        </p:txBody>
      </p:sp>
      <p:sp>
        <p:nvSpPr>
          <p:cNvPr id="623" name="Google Shape;623;p45"/>
          <p:cNvSpPr txBox="1"/>
          <p:nvPr/>
        </p:nvSpPr>
        <p:spPr>
          <a:xfrm>
            <a:off x="7373663" y="4244003"/>
            <a:ext cx="8298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rgbClr val="191919"/>
                </a:solidFill>
                <a:latin typeface="Manjari"/>
                <a:ea typeface="Manjari"/>
                <a:cs typeface="Manjari"/>
                <a:sym typeface="Manjari"/>
              </a:rPr>
              <a:t>DNS</a:t>
            </a:r>
            <a:endParaRPr>
              <a:solidFill>
                <a:srgbClr val="191919"/>
              </a:solidFill>
            </a:endParaRPr>
          </a:p>
        </p:txBody>
      </p:sp>
      <p:sp>
        <p:nvSpPr>
          <p:cNvPr id="624" name="Google Shape;624;p45"/>
          <p:cNvSpPr/>
          <p:nvPr/>
        </p:nvSpPr>
        <p:spPr>
          <a:xfrm>
            <a:off x="795825" y="2141988"/>
            <a:ext cx="6428400" cy="9465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accent1"/>
                </a:solidFill>
                <a:latin typeface="Manjari"/>
                <a:ea typeface="Manjari"/>
                <a:cs typeface="Manjari"/>
                <a:sym typeface="Manjari"/>
              </a:rPr>
              <a:t>Il nome di </a:t>
            </a:r>
            <a:r>
              <a:rPr b="1" lang="en" sz="1500">
                <a:solidFill>
                  <a:schemeClr val="accent1"/>
                </a:solidFill>
                <a:latin typeface="Manjari"/>
                <a:ea typeface="Manjari"/>
                <a:cs typeface="Manjari"/>
                <a:sym typeface="Manjari"/>
              </a:rPr>
              <a:t>dominio</a:t>
            </a:r>
            <a:r>
              <a:rPr lang="en" sz="1500">
                <a:solidFill>
                  <a:schemeClr val="accent1"/>
                </a:solidFill>
                <a:latin typeface="Manjari"/>
                <a:ea typeface="Manjari"/>
                <a:cs typeface="Manjari"/>
                <a:sym typeface="Manjari"/>
              </a:rPr>
              <a:t> (spesso chiamato semplicemente dominio) è un nome facile da ricordare associato a un indirizzo IP fisico su Internet.</a:t>
            </a:r>
            <a:endParaRPr sz="1500">
              <a:solidFill>
                <a:schemeClr val="accent1"/>
              </a:solidFill>
              <a:latin typeface="Manjari"/>
              <a:ea typeface="Manjari"/>
              <a:cs typeface="Manjari"/>
              <a:sym typeface="Manjari"/>
            </a:endParaRPr>
          </a:p>
        </p:txBody>
      </p:sp>
      <p:sp>
        <p:nvSpPr>
          <p:cNvPr id="625" name="Google Shape;625;p45"/>
          <p:cNvSpPr txBox="1"/>
          <p:nvPr/>
        </p:nvSpPr>
        <p:spPr>
          <a:xfrm>
            <a:off x="720000" y="3288575"/>
            <a:ext cx="47748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500">
                <a:solidFill>
                  <a:schemeClr val="dk2"/>
                </a:solidFill>
                <a:latin typeface="Manjari"/>
                <a:ea typeface="Manjari"/>
                <a:cs typeface="Manjari"/>
                <a:sym typeface="Manjari"/>
              </a:rPr>
              <a:t>Per tradurre un dominio in un vero indirizzo IP a cui collegarsi,</a:t>
            </a:r>
            <a:r>
              <a:rPr lang="en" sz="1500">
                <a:solidFill>
                  <a:schemeClr val="dk2"/>
                </a:solidFill>
                <a:latin typeface="Manjari"/>
                <a:ea typeface="Manjari"/>
                <a:cs typeface="Manjari"/>
                <a:sym typeface="Manjari"/>
              </a:rPr>
              <a:t> il browser contatta il </a:t>
            </a:r>
            <a:r>
              <a:rPr b="1" lang="en" sz="1500">
                <a:solidFill>
                  <a:schemeClr val="dk2"/>
                </a:solidFill>
                <a:highlight>
                  <a:schemeClr val="lt2"/>
                </a:highlight>
                <a:latin typeface="Manjari"/>
                <a:ea typeface="Manjari"/>
                <a:cs typeface="Manjari"/>
                <a:sym typeface="Manjari"/>
              </a:rPr>
              <a:t>DNS </a:t>
            </a:r>
            <a:r>
              <a:rPr b="1" lang="en" sz="1500">
                <a:solidFill>
                  <a:schemeClr val="dk2"/>
                </a:solidFill>
                <a:latin typeface="Manjari"/>
                <a:ea typeface="Manjari"/>
                <a:cs typeface="Manjari"/>
                <a:sym typeface="Manjari"/>
              </a:rPr>
              <a:t>(</a:t>
            </a:r>
            <a:r>
              <a:rPr b="1" lang="en" sz="1500">
                <a:solidFill>
                  <a:schemeClr val="dk2"/>
                </a:solidFill>
                <a:highlight>
                  <a:schemeClr val="lt2"/>
                </a:highlight>
                <a:latin typeface="Manjari"/>
                <a:ea typeface="Manjari"/>
                <a:cs typeface="Manjari"/>
                <a:sym typeface="Manjari"/>
              </a:rPr>
              <a:t>Domain</a:t>
            </a:r>
            <a:r>
              <a:rPr b="1" lang="en" sz="1500">
                <a:solidFill>
                  <a:schemeClr val="dk2"/>
                </a:solidFill>
                <a:latin typeface="Manjari"/>
                <a:ea typeface="Manjari"/>
                <a:cs typeface="Manjari"/>
                <a:sym typeface="Manjari"/>
              </a:rPr>
              <a:t> Name System)</a:t>
            </a:r>
            <a:r>
              <a:rPr lang="en" sz="1500">
                <a:solidFill>
                  <a:schemeClr val="dk2"/>
                </a:solidFill>
                <a:latin typeface="Manjari"/>
                <a:ea typeface="Manjari"/>
                <a:cs typeface="Manjari"/>
                <a:sym typeface="Manjari"/>
              </a:rPr>
              <a:t>: il browser chiede al DNS l’indirizzo IP associato al dominio, e il DNS lo fornisce.</a:t>
            </a:r>
            <a:endParaRPr/>
          </a:p>
        </p:txBody>
      </p:sp>
      <p:pic>
        <p:nvPicPr>
          <p:cNvPr descr="Domain, url, world wide web, www, .com icon - Download on Iconfinder" id="626" name="Google Shape;626;p45"/>
          <p:cNvPicPr preferRelativeResize="0"/>
          <p:nvPr/>
        </p:nvPicPr>
        <p:blipFill>
          <a:blip r:embed="rId4">
            <a:alphaModFix/>
          </a:blip>
          <a:stretch>
            <a:fillRect/>
          </a:stretch>
        </p:blipFill>
        <p:spPr>
          <a:xfrm>
            <a:off x="6655925" y="1756325"/>
            <a:ext cx="1384675" cy="1384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46"/>
          <p:cNvSpPr txBox="1"/>
          <p:nvPr>
            <p:ph type="title"/>
          </p:nvPr>
        </p:nvSpPr>
        <p:spPr>
          <a:xfrm>
            <a:off x="720000" y="445025"/>
            <a:ext cx="714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Colleghiamoci a un indirizzo!</a:t>
            </a:r>
            <a:endParaRPr/>
          </a:p>
        </p:txBody>
      </p:sp>
      <p:pic>
        <p:nvPicPr>
          <p:cNvPr id="632" name="Google Shape;632;p46"/>
          <p:cNvPicPr preferRelativeResize="0"/>
          <p:nvPr/>
        </p:nvPicPr>
        <p:blipFill rotWithShape="1">
          <a:blip r:embed="rId3">
            <a:alphaModFix/>
          </a:blip>
          <a:srcRect b="0" l="1088" r="0" t="2553"/>
          <a:stretch/>
        </p:blipFill>
        <p:spPr>
          <a:xfrm>
            <a:off x="857975" y="1749100"/>
            <a:ext cx="7525000" cy="3055150"/>
          </a:xfrm>
          <a:prstGeom prst="rect">
            <a:avLst/>
          </a:prstGeom>
          <a:noFill/>
          <a:ln>
            <a:noFill/>
          </a:ln>
        </p:spPr>
      </p:pic>
      <p:sp>
        <p:nvSpPr>
          <p:cNvPr id="633" name="Google Shape;633;p46"/>
          <p:cNvSpPr txBox="1"/>
          <p:nvPr/>
        </p:nvSpPr>
        <p:spPr>
          <a:xfrm>
            <a:off x="857975" y="1175675"/>
            <a:ext cx="75249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500">
                <a:solidFill>
                  <a:schemeClr val="dk2"/>
                </a:solidFill>
                <a:latin typeface="Manjari"/>
                <a:ea typeface="Manjari"/>
                <a:cs typeface="Manjari"/>
                <a:sym typeface="Manjari"/>
              </a:rPr>
              <a:t>Apriamo una shell e digitiamo “ping” seguito da un sito (dominio) o un indirizzo IP.</a:t>
            </a:r>
            <a:endParaRPr/>
          </a:p>
        </p:txBody>
      </p:sp>
      <p:grpSp>
        <p:nvGrpSpPr>
          <p:cNvPr id="634" name="Google Shape;634;p46"/>
          <p:cNvGrpSpPr/>
          <p:nvPr/>
        </p:nvGrpSpPr>
        <p:grpSpPr>
          <a:xfrm>
            <a:off x="8433042" y="50026"/>
            <a:ext cx="713086" cy="707074"/>
            <a:chOff x="-47529700" y="2342000"/>
            <a:chExt cx="302450" cy="299900"/>
          </a:xfrm>
        </p:grpSpPr>
        <p:sp>
          <p:nvSpPr>
            <p:cNvPr id="635" name="Google Shape;635;p46"/>
            <p:cNvSpPr/>
            <p:nvPr/>
          </p:nvSpPr>
          <p:spPr>
            <a:xfrm>
              <a:off x="-47529700" y="2342000"/>
              <a:ext cx="302450" cy="299900"/>
            </a:xfrm>
            <a:custGeom>
              <a:rect b="b" l="l" r="r" t="t"/>
              <a:pathLst>
                <a:path extrusionOk="0" h="11996" w="12098">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6"/>
            <p:cNvSpPr/>
            <p:nvPr/>
          </p:nvSpPr>
          <p:spPr>
            <a:xfrm>
              <a:off x="-47404475" y="2395550"/>
              <a:ext cx="124475" cy="123675"/>
            </a:xfrm>
            <a:custGeom>
              <a:rect b="b" l="l" r="r" t="t"/>
              <a:pathLst>
                <a:path extrusionOk="0" h="4947" w="4979">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47"/>
          <p:cNvSpPr txBox="1"/>
          <p:nvPr>
            <p:ph type="title"/>
          </p:nvPr>
        </p:nvSpPr>
        <p:spPr>
          <a:xfrm>
            <a:off x="720000" y="445025"/>
            <a:ext cx="714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 problema…</a:t>
            </a:r>
            <a:endParaRPr/>
          </a:p>
        </p:txBody>
      </p:sp>
      <p:sp>
        <p:nvSpPr>
          <p:cNvPr id="642" name="Google Shape;642;p47"/>
          <p:cNvSpPr txBox="1"/>
          <p:nvPr/>
        </p:nvSpPr>
        <p:spPr>
          <a:xfrm>
            <a:off x="857975" y="1175675"/>
            <a:ext cx="3330300" cy="31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500">
                <a:latin typeface="Manjari"/>
                <a:ea typeface="Manjari"/>
                <a:cs typeface="Manjari"/>
                <a:sym typeface="Manjari"/>
              </a:rPr>
              <a:t>Se, ingenuamente, comunicassi “apertamente” con un altro indirizzo IP, chiunque potrebbe intercettare i pacchetti che invio/ricevo, e di conseguenza spiare cosa sto facendo su internet. Questo processo si chiama “sniffing”.</a:t>
            </a:r>
            <a:endParaRPr sz="1500">
              <a:latin typeface="Manjari"/>
              <a:ea typeface="Manjari"/>
              <a:cs typeface="Manjari"/>
              <a:sym typeface="Manjari"/>
            </a:endParaRPr>
          </a:p>
          <a:p>
            <a:pPr indent="0" lvl="0" marL="0" rtl="0" algn="ctr">
              <a:lnSpc>
                <a:spcPct val="115000"/>
              </a:lnSpc>
              <a:spcBef>
                <a:spcPts val="1000"/>
              </a:spcBef>
              <a:spcAft>
                <a:spcPts val="0"/>
              </a:spcAft>
              <a:buNone/>
            </a:pPr>
            <a:r>
              <a:rPr b="1" lang="en" sz="1500">
                <a:highlight>
                  <a:schemeClr val="lt2"/>
                </a:highlight>
                <a:latin typeface="Manjari"/>
                <a:ea typeface="Manjari"/>
                <a:cs typeface="Manjari"/>
                <a:sym typeface="Manjari"/>
              </a:rPr>
              <a:t>Come posso impedire che qualcuno che “spia” la mia comunicazione possa capire che cosa sto facendo?</a:t>
            </a:r>
            <a:endParaRPr b="1" sz="1500">
              <a:highlight>
                <a:schemeClr val="lt2"/>
              </a:highlight>
              <a:latin typeface="Manjari"/>
              <a:ea typeface="Manjari"/>
              <a:cs typeface="Manjari"/>
              <a:sym typeface="Manjari"/>
            </a:endParaRPr>
          </a:p>
        </p:txBody>
      </p:sp>
      <p:grpSp>
        <p:nvGrpSpPr>
          <p:cNvPr id="643" name="Google Shape;643;p47"/>
          <p:cNvGrpSpPr/>
          <p:nvPr/>
        </p:nvGrpSpPr>
        <p:grpSpPr>
          <a:xfrm>
            <a:off x="8352142" y="35481"/>
            <a:ext cx="628451" cy="711913"/>
            <a:chOff x="6276025" y="3812400"/>
            <a:chExt cx="416800" cy="468025"/>
          </a:xfrm>
        </p:grpSpPr>
        <p:sp>
          <p:nvSpPr>
            <p:cNvPr id="644" name="Google Shape;644;p47"/>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 name="Google Shape;645;p47"/>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 name="Google Shape;646;p47"/>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 name="Google Shape;647;p47"/>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648" name="Google Shape;648;p47"/>
          <p:cNvPicPr preferRelativeResize="0"/>
          <p:nvPr/>
        </p:nvPicPr>
        <p:blipFill>
          <a:blip r:embed="rId3">
            <a:alphaModFix/>
          </a:blip>
          <a:stretch>
            <a:fillRect/>
          </a:stretch>
        </p:blipFill>
        <p:spPr>
          <a:xfrm>
            <a:off x="4454125" y="1532675"/>
            <a:ext cx="4197226" cy="2484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48"/>
          <p:cNvSpPr txBox="1"/>
          <p:nvPr>
            <p:ph type="title"/>
          </p:nvPr>
        </p:nvSpPr>
        <p:spPr>
          <a:xfrm>
            <a:off x="720000" y="445025"/>
            <a:ext cx="714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e la soluzione!</a:t>
            </a:r>
            <a:endParaRPr/>
          </a:p>
        </p:txBody>
      </p:sp>
      <p:sp>
        <p:nvSpPr>
          <p:cNvPr id="654" name="Google Shape;654;p48"/>
          <p:cNvSpPr/>
          <p:nvPr/>
        </p:nvSpPr>
        <p:spPr>
          <a:xfrm>
            <a:off x="881725" y="1365900"/>
            <a:ext cx="6644700" cy="1890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lt1"/>
                </a:solidFill>
                <a:latin typeface="Manjari"/>
                <a:ea typeface="Manjari"/>
                <a:cs typeface="Manjari"/>
                <a:sym typeface="Manjari"/>
              </a:rPr>
              <a:t>La </a:t>
            </a:r>
            <a:r>
              <a:rPr b="1" lang="en" sz="1600" u="sng">
                <a:solidFill>
                  <a:schemeClr val="lt1"/>
                </a:solidFill>
                <a:latin typeface="Manjari"/>
                <a:ea typeface="Manjari"/>
                <a:cs typeface="Manjari"/>
                <a:sym typeface="Manjari"/>
              </a:rPr>
              <a:t>crittografia</a:t>
            </a:r>
            <a:r>
              <a:rPr lang="en" sz="1600" u="sng">
                <a:solidFill>
                  <a:schemeClr val="lt1"/>
                </a:solidFill>
                <a:latin typeface="Manjari"/>
                <a:ea typeface="Manjari"/>
                <a:cs typeface="Manjari"/>
                <a:sym typeface="Manjari"/>
              </a:rPr>
              <a:t> </a:t>
            </a:r>
            <a:r>
              <a:rPr lang="en" sz="1600">
                <a:solidFill>
                  <a:schemeClr val="lt1"/>
                </a:solidFill>
                <a:latin typeface="Manjari"/>
                <a:ea typeface="Manjari"/>
                <a:cs typeface="Manjari"/>
                <a:sym typeface="Manjari"/>
              </a:rPr>
              <a:t>è un modo per tradurre i dati da testo in chiaro (non crittografato, e quindi leggibile) a testo cifrato (crittografato), e di conseguenza </a:t>
            </a:r>
            <a:r>
              <a:rPr b="1" lang="en" sz="1600" u="sng">
                <a:solidFill>
                  <a:schemeClr val="lt1"/>
                </a:solidFill>
                <a:latin typeface="Manjari"/>
                <a:ea typeface="Manjari"/>
                <a:cs typeface="Manjari"/>
                <a:sym typeface="Manjari"/>
              </a:rPr>
              <a:t>rendere segreto il contenuto</a:t>
            </a:r>
            <a:r>
              <a:rPr lang="en" sz="1600">
                <a:solidFill>
                  <a:schemeClr val="lt1"/>
                </a:solidFill>
                <a:latin typeface="Manjari"/>
                <a:ea typeface="Manjari"/>
                <a:cs typeface="Manjari"/>
                <a:sym typeface="Manjari"/>
              </a:rPr>
              <a:t>.</a:t>
            </a:r>
            <a:endParaRPr sz="1600">
              <a:solidFill>
                <a:schemeClr val="lt1"/>
              </a:solidFill>
              <a:latin typeface="Manjari"/>
              <a:ea typeface="Manjari"/>
              <a:cs typeface="Manjari"/>
              <a:sym typeface="Manjari"/>
            </a:endParaRPr>
          </a:p>
          <a:p>
            <a:pPr indent="0" lvl="0" marL="0" rtl="0" algn="l">
              <a:lnSpc>
                <a:spcPct val="115000"/>
              </a:lnSpc>
              <a:spcBef>
                <a:spcPts val="0"/>
              </a:spcBef>
              <a:spcAft>
                <a:spcPts val="0"/>
              </a:spcAft>
              <a:buNone/>
            </a:pPr>
            <a:r>
              <a:t/>
            </a:r>
            <a:endParaRPr sz="1600">
              <a:solidFill>
                <a:schemeClr val="lt1"/>
              </a:solidFill>
              <a:latin typeface="Manjari"/>
              <a:ea typeface="Manjari"/>
              <a:cs typeface="Manjari"/>
              <a:sym typeface="Manjari"/>
            </a:endParaRPr>
          </a:p>
          <a:p>
            <a:pPr indent="0" lvl="0" marL="0" rtl="0" algn="l">
              <a:lnSpc>
                <a:spcPct val="115000"/>
              </a:lnSpc>
              <a:spcBef>
                <a:spcPts val="0"/>
              </a:spcBef>
              <a:spcAft>
                <a:spcPts val="0"/>
              </a:spcAft>
              <a:buNone/>
            </a:pPr>
            <a:r>
              <a:rPr lang="en" sz="1600">
                <a:solidFill>
                  <a:schemeClr val="lt1"/>
                </a:solidFill>
                <a:latin typeface="Manjari"/>
                <a:ea typeface="Manjari"/>
                <a:cs typeface="Manjari"/>
                <a:sym typeface="Manjari"/>
              </a:rPr>
              <a:t>Gli utenti possono accedere ai dati crittografati con una chiave di cifratura e ai dati decriptati con una chiave di decodifica.</a:t>
            </a:r>
            <a:endParaRPr sz="1600">
              <a:solidFill>
                <a:schemeClr val="lt1"/>
              </a:solidFill>
              <a:latin typeface="Manjari"/>
              <a:ea typeface="Manjari"/>
              <a:cs typeface="Manjari"/>
              <a:sym typeface="Manjari"/>
            </a:endParaRPr>
          </a:p>
        </p:txBody>
      </p:sp>
      <p:pic>
        <p:nvPicPr>
          <p:cNvPr descr="Key, token, access, encryption icon - Download on Iconfinder" id="655" name="Google Shape;655;p48"/>
          <p:cNvPicPr preferRelativeResize="0"/>
          <p:nvPr/>
        </p:nvPicPr>
        <p:blipFill>
          <a:blip r:embed="rId3">
            <a:alphaModFix/>
          </a:blip>
          <a:stretch>
            <a:fillRect/>
          </a:stretch>
        </p:blipFill>
        <p:spPr>
          <a:xfrm rot="858771">
            <a:off x="6520586" y="1070449"/>
            <a:ext cx="2481178" cy="2481178"/>
          </a:xfrm>
          <a:prstGeom prst="rect">
            <a:avLst/>
          </a:prstGeom>
          <a:noFill/>
          <a:ln>
            <a:noFill/>
          </a:ln>
        </p:spPr>
      </p:pic>
      <p:sp>
        <p:nvSpPr>
          <p:cNvPr id="656" name="Google Shape;656;p48"/>
          <p:cNvSpPr txBox="1"/>
          <p:nvPr/>
        </p:nvSpPr>
        <p:spPr>
          <a:xfrm>
            <a:off x="881725" y="3520063"/>
            <a:ext cx="70854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500">
                <a:latin typeface="Manjari"/>
                <a:ea typeface="Manjari"/>
                <a:cs typeface="Manjari"/>
                <a:sym typeface="Manjari"/>
              </a:rPr>
              <a:t>In questo modo, anche se un attaccante spiasse la mia connessione e potesse leggere tutto quello che sto facendo, non sarebbe in grado di capire nulla :)</a:t>
            </a:r>
            <a:endParaRPr b="1" sz="1500">
              <a:highlight>
                <a:schemeClr val="lt2"/>
              </a:highlight>
              <a:latin typeface="Manjari"/>
              <a:ea typeface="Manjari"/>
              <a:cs typeface="Manjari"/>
              <a:sym typeface="Manjari"/>
            </a:endParaRPr>
          </a:p>
        </p:txBody>
      </p:sp>
      <p:sp>
        <p:nvSpPr>
          <p:cNvPr id="657" name="Google Shape;657;p48"/>
          <p:cNvSpPr/>
          <p:nvPr/>
        </p:nvSpPr>
        <p:spPr>
          <a:xfrm>
            <a:off x="8430888" y="65721"/>
            <a:ext cx="628459" cy="712066"/>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9"/>
          <p:cNvSpPr txBox="1"/>
          <p:nvPr>
            <p:ph type="title"/>
          </p:nvPr>
        </p:nvSpPr>
        <p:spPr>
          <a:xfrm>
            <a:off x="720000" y="445025"/>
            <a:ext cx="714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Crittografia: un esempio</a:t>
            </a:r>
            <a:endParaRPr/>
          </a:p>
        </p:txBody>
      </p:sp>
      <p:grpSp>
        <p:nvGrpSpPr>
          <p:cNvPr id="663" name="Google Shape;663;p49"/>
          <p:cNvGrpSpPr/>
          <p:nvPr/>
        </p:nvGrpSpPr>
        <p:grpSpPr>
          <a:xfrm>
            <a:off x="8352142" y="35481"/>
            <a:ext cx="628451" cy="711913"/>
            <a:chOff x="6276025" y="3812400"/>
            <a:chExt cx="416800" cy="468025"/>
          </a:xfrm>
        </p:grpSpPr>
        <p:sp>
          <p:nvSpPr>
            <p:cNvPr id="664" name="Google Shape;664;p49"/>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 name="Google Shape;665;p49"/>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 name="Google Shape;666;p49"/>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 name="Google Shape;667;p49"/>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8" name="Google Shape;668;p49"/>
          <p:cNvSpPr txBox="1"/>
          <p:nvPr/>
        </p:nvSpPr>
        <p:spPr>
          <a:xfrm>
            <a:off x="857975" y="1175675"/>
            <a:ext cx="3676800" cy="346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500">
                <a:latin typeface="Manjari"/>
                <a:ea typeface="Manjari"/>
                <a:cs typeface="Manjari"/>
                <a:sym typeface="Manjari"/>
              </a:rPr>
              <a:t>La professoressa Fabretti vuole dire un segreto, ovvero la parola “nudibranchi”, ai suoi alunni. Ma fuori dalla classe c’è la malvagia professoressa Itterbaf, che vuole spiare tutto quello che dice la professoressa Fabretti e dirlo alla scuola rivale.</a:t>
            </a:r>
            <a:endParaRPr sz="1500">
              <a:latin typeface="Manjari"/>
              <a:ea typeface="Manjari"/>
              <a:cs typeface="Manjari"/>
              <a:sym typeface="Manjari"/>
            </a:endParaRPr>
          </a:p>
          <a:p>
            <a:pPr indent="0" lvl="0" marL="0" rtl="0" algn="l">
              <a:lnSpc>
                <a:spcPct val="115000"/>
              </a:lnSpc>
              <a:spcBef>
                <a:spcPts val="1000"/>
              </a:spcBef>
              <a:spcAft>
                <a:spcPts val="0"/>
              </a:spcAft>
              <a:buNone/>
            </a:pPr>
            <a:r>
              <a:rPr lang="en" sz="1500">
                <a:highlight>
                  <a:schemeClr val="lt2"/>
                </a:highlight>
                <a:latin typeface="Manjari"/>
                <a:ea typeface="Manjari"/>
                <a:cs typeface="Manjari"/>
                <a:sym typeface="Manjari"/>
              </a:rPr>
              <a:t>Allora le corre in aiuto la crittografia: la professoressa può </a:t>
            </a:r>
            <a:r>
              <a:rPr b="1" lang="en" sz="1500">
                <a:highlight>
                  <a:schemeClr val="lt2"/>
                </a:highlight>
                <a:latin typeface="Manjari"/>
                <a:ea typeface="Manjari"/>
                <a:cs typeface="Manjari"/>
                <a:sym typeface="Manjari"/>
              </a:rPr>
              <a:t>cifrare il messaggio, </a:t>
            </a:r>
            <a:r>
              <a:rPr lang="en" sz="1500">
                <a:highlight>
                  <a:schemeClr val="lt2"/>
                </a:highlight>
                <a:latin typeface="Manjari"/>
                <a:ea typeface="Manjari"/>
                <a:cs typeface="Manjari"/>
                <a:sym typeface="Manjari"/>
              </a:rPr>
              <a:t>in modo tale che </a:t>
            </a:r>
            <a:r>
              <a:rPr b="1" lang="en" sz="1500">
                <a:highlight>
                  <a:schemeClr val="lt2"/>
                </a:highlight>
                <a:latin typeface="Manjari"/>
                <a:ea typeface="Manjari"/>
                <a:cs typeface="Manjari"/>
                <a:sym typeface="Manjari"/>
              </a:rPr>
              <a:t>solo i suoi alunni - che conoscono la chiave - possono capire cosa dice.</a:t>
            </a:r>
            <a:endParaRPr b="1" sz="1500">
              <a:highlight>
                <a:schemeClr val="lt2"/>
              </a:highlight>
              <a:latin typeface="Manjari"/>
              <a:ea typeface="Manjari"/>
              <a:cs typeface="Manjari"/>
              <a:sym typeface="Manja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piccola legenda</a:t>
            </a:r>
            <a:endParaRPr/>
          </a:p>
        </p:txBody>
      </p:sp>
      <p:sp>
        <p:nvSpPr>
          <p:cNvPr id="394" name="Google Shape;394;p32"/>
          <p:cNvSpPr/>
          <p:nvPr/>
        </p:nvSpPr>
        <p:spPr>
          <a:xfrm>
            <a:off x="1428488" y="1439446"/>
            <a:ext cx="628459" cy="712066"/>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sp>
        <p:nvSpPr>
          <p:cNvPr id="395" name="Google Shape;395;p32"/>
          <p:cNvSpPr txBox="1"/>
          <p:nvPr>
            <p:ph idx="1" type="body"/>
          </p:nvPr>
        </p:nvSpPr>
        <p:spPr>
          <a:xfrm>
            <a:off x="2259300" y="1183400"/>
            <a:ext cx="6027000" cy="71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Questo simbolo indica che la slide è </a:t>
            </a:r>
            <a:r>
              <a:rPr b="1" lang="en" sz="1900"/>
              <a:t>PARTICOLARMENTE IMPORTANTE </a:t>
            </a:r>
            <a:r>
              <a:rPr lang="en" sz="1900"/>
              <a:t>(tradotto: studiatela, sicuramente ve la chiedo in verifica!)</a:t>
            </a:r>
            <a:endParaRPr sz="1900"/>
          </a:p>
        </p:txBody>
      </p:sp>
      <p:grpSp>
        <p:nvGrpSpPr>
          <p:cNvPr id="396" name="Google Shape;396;p32"/>
          <p:cNvGrpSpPr/>
          <p:nvPr/>
        </p:nvGrpSpPr>
        <p:grpSpPr>
          <a:xfrm>
            <a:off x="1203101" y="2665025"/>
            <a:ext cx="853847" cy="846648"/>
            <a:chOff x="-47529700" y="2342000"/>
            <a:chExt cx="302450" cy="299900"/>
          </a:xfrm>
        </p:grpSpPr>
        <p:sp>
          <p:nvSpPr>
            <p:cNvPr id="397" name="Google Shape;397;p32"/>
            <p:cNvSpPr/>
            <p:nvPr/>
          </p:nvSpPr>
          <p:spPr>
            <a:xfrm>
              <a:off x="-47529700" y="2342000"/>
              <a:ext cx="302450" cy="299900"/>
            </a:xfrm>
            <a:custGeom>
              <a:rect b="b" l="l" r="r" t="t"/>
              <a:pathLst>
                <a:path extrusionOk="0" h="11996" w="12098">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a:off x="-47404475" y="2395550"/>
              <a:ext cx="124475" cy="123675"/>
            </a:xfrm>
            <a:custGeom>
              <a:rect b="b" l="l" r="r" t="t"/>
              <a:pathLst>
                <a:path extrusionOk="0" h="4947" w="4979">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32"/>
          <p:cNvSpPr txBox="1"/>
          <p:nvPr>
            <p:ph idx="1" type="body"/>
          </p:nvPr>
        </p:nvSpPr>
        <p:spPr>
          <a:xfrm>
            <a:off x="2259300" y="2485556"/>
            <a:ext cx="6027000" cy="962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Questo simbolo indica che la slide è </a:t>
            </a:r>
            <a:r>
              <a:rPr b="1" lang="en" sz="1900"/>
              <a:t>DI APPROFONDIMENTO</a:t>
            </a:r>
            <a:r>
              <a:rPr lang="en" sz="1900"/>
              <a:t> (tradotto: non verrà mai chiesta in verifica)</a:t>
            </a:r>
            <a:endParaRPr sz="1900"/>
          </a:p>
        </p:txBody>
      </p:sp>
      <p:grpSp>
        <p:nvGrpSpPr>
          <p:cNvPr id="400" name="Google Shape;400;p32"/>
          <p:cNvGrpSpPr/>
          <p:nvPr/>
        </p:nvGrpSpPr>
        <p:grpSpPr>
          <a:xfrm>
            <a:off x="1315792" y="3949006"/>
            <a:ext cx="628451" cy="711913"/>
            <a:chOff x="6276025" y="3812400"/>
            <a:chExt cx="416800" cy="468025"/>
          </a:xfrm>
        </p:grpSpPr>
        <p:sp>
          <p:nvSpPr>
            <p:cNvPr id="401" name="Google Shape;401;p32"/>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 name="Google Shape;402;p32"/>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 name="Google Shape;403;p32"/>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 name="Google Shape;404;p32"/>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5" name="Google Shape;405;p32"/>
          <p:cNvSpPr txBox="1"/>
          <p:nvPr>
            <p:ph idx="1" type="body"/>
          </p:nvPr>
        </p:nvSpPr>
        <p:spPr>
          <a:xfrm>
            <a:off x="2320984" y="3775024"/>
            <a:ext cx="6027000" cy="962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t>Questo simbolo indica che le mie informazioni sono </a:t>
            </a:r>
            <a:r>
              <a:rPr b="1" lang="en" sz="1900"/>
              <a:t>DIVERSE DAL LIBRO OPPURE ASSENTI SUL LIBRO</a:t>
            </a:r>
            <a:r>
              <a:rPr lang="en" sz="1900"/>
              <a:t>. In verifica preferirei mi raccontaste la mia versione.</a:t>
            </a:r>
            <a:endParaRPr sz="1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50"/>
          <p:cNvSpPr txBox="1"/>
          <p:nvPr>
            <p:ph type="title"/>
          </p:nvPr>
        </p:nvSpPr>
        <p:spPr>
          <a:xfrm>
            <a:off x="720000" y="445025"/>
            <a:ext cx="714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Crittografia: un esempio</a:t>
            </a:r>
            <a:endParaRPr/>
          </a:p>
        </p:txBody>
      </p:sp>
      <p:grpSp>
        <p:nvGrpSpPr>
          <p:cNvPr id="674" name="Google Shape;674;p50"/>
          <p:cNvGrpSpPr/>
          <p:nvPr/>
        </p:nvGrpSpPr>
        <p:grpSpPr>
          <a:xfrm>
            <a:off x="8352142" y="35481"/>
            <a:ext cx="628451" cy="711913"/>
            <a:chOff x="6276025" y="3812400"/>
            <a:chExt cx="416800" cy="468025"/>
          </a:xfrm>
        </p:grpSpPr>
        <p:sp>
          <p:nvSpPr>
            <p:cNvPr id="675" name="Google Shape;675;p50"/>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 name="Google Shape;676;p50"/>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 name="Google Shape;677;p50"/>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 name="Google Shape;678;p50"/>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9" name="Google Shape;679;p50"/>
          <p:cNvSpPr txBox="1"/>
          <p:nvPr/>
        </p:nvSpPr>
        <p:spPr>
          <a:xfrm>
            <a:off x="857975" y="1175675"/>
            <a:ext cx="3676800" cy="346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500">
                <a:latin typeface="Manjari"/>
                <a:ea typeface="Manjari"/>
                <a:cs typeface="Manjari"/>
                <a:sym typeface="Manjari"/>
              </a:rPr>
              <a:t>La professoressa Fabretti vuole dire un segreto, ovvero la parola “nudibranchi”, ai suoi alunni. Ma fuori dalla classe c’è la malvagia professoressa Itterbaf, che vuole spiare tutto quello che dice la professoressa Fabretti e dirlo alla scuola rivale.</a:t>
            </a:r>
            <a:endParaRPr sz="1500">
              <a:latin typeface="Manjari"/>
              <a:ea typeface="Manjari"/>
              <a:cs typeface="Manjari"/>
              <a:sym typeface="Manjari"/>
            </a:endParaRPr>
          </a:p>
          <a:p>
            <a:pPr indent="0" lvl="0" marL="0" rtl="0" algn="l">
              <a:lnSpc>
                <a:spcPct val="115000"/>
              </a:lnSpc>
              <a:spcBef>
                <a:spcPts val="1000"/>
              </a:spcBef>
              <a:spcAft>
                <a:spcPts val="0"/>
              </a:spcAft>
              <a:buNone/>
            </a:pPr>
            <a:r>
              <a:rPr lang="en" sz="1500">
                <a:highlight>
                  <a:schemeClr val="lt2"/>
                </a:highlight>
                <a:latin typeface="Manjari"/>
                <a:ea typeface="Manjari"/>
                <a:cs typeface="Manjari"/>
                <a:sym typeface="Manjari"/>
              </a:rPr>
              <a:t>Allora le corre in aiuto la crittografia: la professoressa può </a:t>
            </a:r>
            <a:r>
              <a:rPr b="1" lang="en" sz="1500">
                <a:highlight>
                  <a:schemeClr val="lt2"/>
                </a:highlight>
                <a:latin typeface="Manjari"/>
                <a:ea typeface="Manjari"/>
                <a:cs typeface="Manjari"/>
                <a:sym typeface="Manjari"/>
              </a:rPr>
              <a:t>cifrare il messaggio, </a:t>
            </a:r>
            <a:r>
              <a:rPr lang="en" sz="1500">
                <a:highlight>
                  <a:schemeClr val="lt2"/>
                </a:highlight>
                <a:latin typeface="Manjari"/>
                <a:ea typeface="Manjari"/>
                <a:cs typeface="Manjari"/>
                <a:sym typeface="Manjari"/>
              </a:rPr>
              <a:t>in modo tale che </a:t>
            </a:r>
            <a:r>
              <a:rPr b="1" lang="en" sz="1500">
                <a:highlight>
                  <a:schemeClr val="lt2"/>
                </a:highlight>
                <a:latin typeface="Manjari"/>
                <a:ea typeface="Manjari"/>
                <a:cs typeface="Manjari"/>
                <a:sym typeface="Manjari"/>
              </a:rPr>
              <a:t>solo i suoi alunni - che conoscono la chiave - possono capire cosa dice.</a:t>
            </a:r>
            <a:endParaRPr b="1" sz="1500">
              <a:highlight>
                <a:schemeClr val="lt2"/>
              </a:highlight>
              <a:latin typeface="Manjari"/>
              <a:ea typeface="Manjari"/>
              <a:cs typeface="Manjari"/>
              <a:sym typeface="Manjari"/>
            </a:endParaRPr>
          </a:p>
        </p:txBody>
      </p:sp>
      <p:pic>
        <p:nvPicPr>
          <p:cNvPr id="680" name="Google Shape;680;p50"/>
          <p:cNvPicPr preferRelativeResize="0"/>
          <p:nvPr/>
        </p:nvPicPr>
        <p:blipFill>
          <a:blip r:embed="rId3">
            <a:alphaModFix/>
          </a:blip>
          <a:stretch>
            <a:fillRect/>
          </a:stretch>
        </p:blipFill>
        <p:spPr>
          <a:xfrm>
            <a:off x="4534769" y="1519475"/>
            <a:ext cx="4736500" cy="3120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51"/>
          <p:cNvSpPr txBox="1"/>
          <p:nvPr>
            <p:ph type="title"/>
          </p:nvPr>
        </p:nvSpPr>
        <p:spPr>
          <a:xfrm>
            <a:off x="720000" y="445025"/>
            <a:ext cx="714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Crittografia: il cifrario di Cesare</a:t>
            </a:r>
            <a:endParaRPr/>
          </a:p>
        </p:txBody>
      </p:sp>
      <p:grpSp>
        <p:nvGrpSpPr>
          <p:cNvPr id="686" name="Google Shape;686;p51"/>
          <p:cNvGrpSpPr/>
          <p:nvPr/>
        </p:nvGrpSpPr>
        <p:grpSpPr>
          <a:xfrm>
            <a:off x="8352142" y="35481"/>
            <a:ext cx="628451" cy="711913"/>
            <a:chOff x="6276025" y="3812400"/>
            <a:chExt cx="416800" cy="468025"/>
          </a:xfrm>
        </p:grpSpPr>
        <p:sp>
          <p:nvSpPr>
            <p:cNvPr id="687" name="Google Shape;687;p51"/>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 name="Google Shape;688;p51"/>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 name="Google Shape;689;p51"/>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 name="Google Shape;690;p51"/>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1" name="Google Shape;691;p51"/>
          <p:cNvSpPr txBox="1"/>
          <p:nvPr/>
        </p:nvSpPr>
        <p:spPr>
          <a:xfrm>
            <a:off x="857975" y="1175675"/>
            <a:ext cx="4873500" cy="200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500">
                <a:latin typeface="Manjari"/>
                <a:ea typeface="Manjari"/>
                <a:cs typeface="Manjari"/>
                <a:sym typeface="Manjari"/>
              </a:rPr>
              <a:t>Un esempio (semplice) di crittografia è il cifrario di Cesare. La chiave è la seguente: anziché mandare il messaggio così come è, sostituisco ogni lettera con la lettera che si trova </a:t>
            </a:r>
            <a:r>
              <a:rPr b="1" lang="en" sz="1500">
                <a:latin typeface="Manjari"/>
                <a:ea typeface="Manjari"/>
                <a:cs typeface="Manjari"/>
                <a:sym typeface="Manjari"/>
              </a:rPr>
              <a:t>tre posizioni dopo</a:t>
            </a:r>
            <a:r>
              <a:rPr lang="en" sz="1500">
                <a:latin typeface="Manjari"/>
                <a:ea typeface="Manjari"/>
                <a:cs typeface="Manjari"/>
                <a:sym typeface="Manjari"/>
              </a:rPr>
              <a:t> nell’alfabeto. In questo modo, solo chi sa che il messaggio è stato cifrato con il cifrario di Cesare capisce cosa si sta dicendo.</a:t>
            </a:r>
            <a:endParaRPr sz="1500">
              <a:latin typeface="Manjari"/>
              <a:ea typeface="Manjari"/>
              <a:cs typeface="Manjari"/>
              <a:sym typeface="Manjari"/>
            </a:endParaRPr>
          </a:p>
        </p:txBody>
      </p:sp>
      <p:pic>
        <p:nvPicPr>
          <p:cNvPr id="692" name="Google Shape;692;p51"/>
          <p:cNvPicPr preferRelativeResize="0"/>
          <p:nvPr/>
        </p:nvPicPr>
        <p:blipFill>
          <a:blip r:embed="rId3">
            <a:alphaModFix/>
          </a:blip>
          <a:stretch>
            <a:fillRect/>
          </a:stretch>
        </p:blipFill>
        <p:spPr>
          <a:xfrm rot="224035">
            <a:off x="1695475" y="3216000"/>
            <a:ext cx="3861931" cy="1654225"/>
          </a:xfrm>
          <a:prstGeom prst="rect">
            <a:avLst/>
          </a:prstGeom>
          <a:noFill/>
          <a:ln>
            <a:noFill/>
          </a:ln>
        </p:spPr>
      </p:pic>
      <p:pic>
        <p:nvPicPr>
          <p:cNvPr id="693" name="Google Shape;693;p51"/>
          <p:cNvPicPr preferRelativeResize="0"/>
          <p:nvPr/>
        </p:nvPicPr>
        <p:blipFill>
          <a:blip r:embed="rId4">
            <a:alphaModFix/>
          </a:blip>
          <a:stretch>
            <a:fillRect/>
          </a:stretch>
        </p:blipFill>
        <p:spPr>
          <a:xfrm>
            <a:off x="5883875" y="1411550"/>
            <a:ext cx="2692125" cy="2974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52"/>
          <p:cNvSpPr txBox="1"/>
          <p:nvPr>
            <p:ph type="title"/>
          </p:nvPr>
        </p:nvSpPr>
        <p:spPr>
          <a:xfrm>
            <a:off x="720000" y="445025"/>
            <a:ext cx="714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Crittografia: il cifrario di Cesare</a:t>
            </a:r>
            <a:endParaRPr/>
          </a:p>
        </p:txBody>
      </p:sp>
      <p:grpSp>
        <p:nvGrpSpPr>
          <p:cNvPr id="699" name="Google Shape;699;p52"/>
          <p:cNvGrpSpPr/>
          <p:nvPr/>
        </p:nvGrpSpPr>
        <p:grpSpPr>
          <a:xfrm>
            <a:off x="8352142" y="35481"/>
            <a:ext cx="628451" cy="711913"/>
            <a:chOff x="6276025" y="3812400"/>
            <a:chExt cx="416800" cy="468025"/>
          </a:xfrm>
        </p:grpSpPr>
        <p:sp>
          <p:nvSpPr>
            <p:cNvPr id="700" name="Google Shape;700;p52"/>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 name="Google Shape;701;p52"/>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 name="Google Shape;702;p52"/>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 name="Google Shape;703;p52"/>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4" name="Google Shape;704;p52"/>
          <p:cNvSpPr txBox="1"/>
          <p:nvPr/>
        </p:nvSpPr>
        <p:spPr>
          <a:xfrm>
            <a:off x="836100" y="1185875"/>
            <a:ext cx="4380000" cy="8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500">
                <a:latin typeface="Manjari"/>
                <a:ea typeface="Manjari"/>
                <a:cs typeface="Manjari"/>
                <a:sym typeface="Manjari"/>
              </a:rPr>
              <a:t>Nel nostro esempio, quindi:</a:t>
            </a:r>
            <a:endParaRPr sz="1500">
              <a:latin typeface="Manjari"/>
              <a:ea typeface="Manjari"/>
              <a:cs typeface="Manjari"/>
              <a:sym typeface="Manjari"/>
            </a:endParaRPr>
          </a:p>
          <a:p>
            <a:pPr indent="-323850" lvl="0" marL="457200" rtl="0" algn="l">
              <a:lnSpc>
                <a:spcPct val="115000"/>
              </a:lnSpc>
              <a:spcBef>
                <a:spcPts val="1000"/>
              </a:spcBef>
              <a:spcAft>
                <a:spcPts val="1000"/>
              </a:spcAft>
              <a:buSzPts val="1500"/>
              <a:buFont typeface="Manjari"/>
              <a:buChar char="●"/>
            </a:pPr>
            <a:r>
              <a:rPr lang="en" sz="1500">
                <a:latin typeface="Manjari"/>
                <a:ea typeface="Manjari"/>
                <a:cs typeface="Manjari"/>
                <a:sym typeface="Manjari"/>
              </a:rPr>
              <a:t>La professoressa dirà “</a:t>
            </a:r>
            <a:r>
              <a:rPr b="1" lang="en" sz="1500">
                <a:latin typeface="Manjari"/>
                <a:ea typeface="Manjari"/>
                <a:cs typeface="Manjari"/>
                <a:sym typeface="Manjari"/>
              </a:rPr>
              <a:t>QAGLEUDQFR</a:t>
            </a:r>
            <a:r>
              <a:rPr lang="en" sz="1500">
                <a:latin typeface="Manjari"/>
                <a:ea typeface="Manjari"/>
                <a:cs typeface="Manjari"/>
                <a:sym typeface="Manjari"/>
              </a:rPr>
              <a:t>”</a:t>
            </a:r>
            <a:endParaRPr sz="1500">
              <a:latin typeface="Manjari"/>
              <a:ea typeface="Manjari"/>
              <a:cs typeface="Manjari"/>
              <a:sym typeface="Manjari"/>
            </a:endParaRPr>
          </a:p>
        </p:txBody>
      </p:sp>
      <p:pic>
        <p:nvPicPr>
          <p:cNvPr id="705" name="Google Shape;705;p52"/>
          <p:cNvPicPr preferRelativeResize="0"/>
          <p:nvPr/>
        </p:nvPicPr>
        <p:blipFill>
          <a:blip r:embed="rId3">
            <a:alphaModFix/>
          </a:blip>
          <a:stretch>
            <a:fillRect/>
          </a:stretch>
        </p:blipFill>
        <p:spPr>
          <a:xfrm rot="224034">
            <a:off x="5731383" y="1180274"/>
            <a:ext cx="2043534" cy="875328"/>
          </a:xfrm>
          <a:prstGeom prst="rect">
            <a:avLst/>
          </a:prstGeom>
          <a:noFill/>
          <a:ln>
            <a:noFill/>
          </a:ln>
        </p:spPr>
      </p:pic>
      <p:sp>
        <p:nvSpPr>
          <p:cNvPr id="706" name="Google Shape;706;p52"/>
          <p:cNvSpPr txBox="1"/>
          <p:nvPr/>
        </p:nvSpPr>
        <p:spPr>
          <a:xfrm>
            <a:off x="836100" y="1579425"/>
            <a:ext cx="2952600" cy="3327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000"/>
              </a:spcBef>
              <a:spcAft>
                <a:spcPts val="0"/>
              </a:spcAft>
              <a:buClr>
                <a:schemeClr val="hlink"/>
              </a:buClr>
              <a:buSzPts val="1500"/>
              <a:buFont typeface="Manjari"/>
              <a:buChar char="●"/>
            </a:pPr>
            <a:r>
              <a:t/>
            </a:r>
            <a:endParaRPr sz="1500">
              <a:solidFill>
                <a:schemeClr val="hlink"/>
              </a:solidFill>
              <a:latin typeface="Manjari"/>
              <a:ea typeface="Manjari"/>
              <a:cs typeface="Manjari"/>
              <a:sym typeface="Manjari"/>
            </a:endParaRPr>
          </a:p>
          <a:p>
            <a:pPr indent="-323850" lvl="0" marL="457200" rtl="0" algn="l">
              <a:lnSpc>
                <a:spcPct val="115000"/>
              </a:lnSpc>
              <a:spcBef>
                <a:spcPts val="1000"/>
              </a:spcBef>
              <a:spcAft>
                <a:spcPts val="0"/>
              </a:spcAft>
              <a:buClr>
                <a:schemeClr val="hlink"/>
              </a:buClr>
              <a:buSzPts val="1500"/>
              <a:buFont typeface="Manjari"/>
              <a:buChar char="●"/>
            </a:pPr>
            <a:r>
              <a:rPr b="1" lang="en" sz="1500">
                <a:solidFill>
                  <a:schemeClr val="hlink"/>
                </a:solidFill>
                <a:latin typeface="Manjari"/>
                <a:ea typeface="Manjari"/>
                <a:cs typeface="Manjari"/>
                <a:sym typeface="Manjari"/>
              </a:rPr>
              <a:t>Gli alunni capiranno tutto</a:t>
            </a:r>
            <a:r>
              <a:rPr lang="en" sz="1500">
                <a:solidFill>
                  <a:schemeClr val="hlink"/>
                </a:solidFill>
                <a:latin typeface="Manjari"/>
                <a:ea typeface="Manjari"/>
                <a:cs typeface="Manjari"/>
                <a:sym typeface="Manjari"/>
              </a:rPr>
              <a:t>, perché sanno che stanno usando il cifrario di Cesare e sapranno decifrare il messaggio</a:t>
            </a:r>
            <a:endParaRPr sz="1500">
              <a:solidFill>
                <a:schemeClr val="hlink"/>
              </a:solidFill>
              <a:latin typeface="Manjari"/>
              <a:ea typeface="Manjari"/>
              <a:cs typeface="Manjari"/>
              <a:sym typeface="Manjari"/>
            </a:endParaRPr>
          </a:p>
          <a:p>
            <a:pPr indent="-323850" lvl="0" marL="457200" rtl="0" algn="l">
              <a:lnSpc>
                <a:spcPct val="115000"/>
              </a:lnSpc>
              <a:spcBef>
                <a:spcPts val="1000"/>
              </a:spcBef>
              <a:spcAft>
                <a:spcPts val="1000"/>
              </a:spcAft>
              <a:buClr>
                <a:schemeClr val="hlink"/>
              </a:buClr>
              <a:buSzPts val="1500"/>
              <a:buFont typeface="Manjari"/>
              <a:buChar char="●"/>
            </a:pPr>
            <a:r>
              <a:rPr b="1" lang="en" sz="1500">
                <a:solidFill>
                  <a:schemeClr val="hlink"/>
                </a:solidFill>
                <a:latin typeface="Manjari"/>
                <a:ea typeface="Manjari"/>
                <a:cs typeface="Manjari"/>
                <a:sym typeface="Manjari"/>
              </a:rPr>
              <a:t>La professoressa malvagia non capirà niente</a:t>
            </a:r>
            <a:r>
              <a:rPr lang="en" sz="1500">
                <a:solidFill>
                  <a:schemeClr val="hlink"/>
                </a:solidFill>
                <a:latin typeface="Manjari"/>
                <a:ea typeface="Manjari"/>
                <a:cs typeface="Manjari"/>
                <a:sym typeface="Manjari"/>
              </a:rPr>
              <a:t>, pur sentendo tutto quello che dice la professoressa!!</a:t>
            </a:r>
            <a:endParaRPr sz="1500">
              <a:solidFill>
                <a:schemeClr val="hlink"/>
              </a:solidFill>
              <a:latin typeface="Manjari"/>
              <a:ea typeface="Manjari"/>
              <a:cs typeface="Manjari"/>
              <a:sym typeface="Manja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53"/>
          <p:cNvSpPr txBox="1"/>
          <p:nvPr>
            <p:ph type="title"/>
          </p:nvPr>
        </p:nvSpPr>
        <p:spPr>
          <a:xfrm>
            <a:off x="720000" y="445025"/>
            <a:ext cx="714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Crittografia: il cifrario di Cesare</a:t>
            </a:r>
            <a:endParaRPr/>
          </a:p>
        </p:txBody>
      </p:sp>
      <p:grpSp>
        <p:nvGrpSpPr>
          <p:cNvPr id="712" name="Google Shape;712;p53"/>
          <p:cNvGrpSpPr/>
          <p:nvPr/>
        </p:nvGrpSpPr>
        <p:grpSpPr>
          <a:xfrm>
            <a:off x="8352142" y="35481"/>
            <a:ext cx="628451" cy="711913"/>
            <a:chOff x="6276025" y="3812400"/>
            <a:chExt cx="416800" cy="468025"/>
          </a:xfrm>
        </p:grpSpPr>
        <p:sp>
          <p:nvSpPr>
            <p:cNvPr id="713" name="Google Shape;713;p53"/>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 name="Google Shape;714;p53"/>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 name="Google Shape;715;p53"/>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 name="Google Shape;716;p53"/>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7" name="Google Shape;717;p53"/>
          <p:cNvSpPr txBox="1"/>
          <p:nvPr/>
        </p:nvSpPr>
        <p:spPr>
          <a:xfrm>
            <a:off x="836100" y="1185875"/>
            <a:ext cx="4380000" cy="8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500">
                <a:latin typeface="Manjari"/>
                <a:ea typeface="Manjari"/>
                <a:cs typeface="Manjari"/>
                <a:sym typeface="Manjari"/>
              </a:rPr>
              <a:t>Nel nostro esempio, quindi:</a:t>
            </a:r>
            <a:endParaRPr sz="1500">
              <a:latin typeface="Manjari"/>
              <a:ea typeface="Manjari"/>
              <a:cs typeface="Manjari"/>
              <a:sym typeface="Manjari"/>
            </a:endParaRPr>
          </a:p>
          <a:p>
            <a:pPr indent="-323850" lvl="0" marL="457200" rtl="0" algn="l">
              <a:lnSpc>
                <a:spcPct val="115000"/>
              </a:lnSpc>
              <a:spcBef>
                <a:spcPts val="1000"/>
              </a:spcBef>
              <a:spcAft>
                <a:spcPts val="1000"/>
              </a:spcAft>
              <a:buSzPts val="1500"/>
              <a:buFont typeface="Manjari"/>
              <a:buChar char="●"/>
            </a:pPr>
            <a:r>
              <a:rPr lang="en" sz="1500">
                <a:latin typeface="Manjari"/>
                <a:ea typeface="Manjari"/>
                <a:cs typeface="Manjari"/>
                <a:sym typeface="Manjari"/>
              </a:rPr>
              <a:t>La professoressa dirà “</a:t>
            </a:r>
            <a:r>
              <a:rPr b="1" lang="en" sz="1500">
                <a:latin typeface="Manjari"/>
                <a:ea typeface="Manjari"/>
                <a:cs typeface="Manjari"/>
                <a:sym typeface="Manjari"/>
              </a:rPr>
              <a:t>QAGLEUDQFR</a:t>
            </a:r>
            <a:r>
              <a:rPr lang="en" sz="1500">
                <a:latin typeface="Manjari"/>
                <a:ea typeface="Manjari"/>
                <a:cs typeface="Manjari"/>
                <a:sym typeface="Manjari"/>
              </a:rPr>
              <a:t>”</a:t>
            </a:r>
            <a:endParaRPr sz="1500">
              <a:latin typeface="Manjari"/>
              <a:ea typeface="Manjari"/>
              <a:cs typeface="Manjari"/>
              <a:sym typeface="Manjari"/>
            </a:endParaRPr>
          </a:p>
        </p:txBody>
      </p:sp>
      <p:pic>
        <p:nvPicPr>
          <p:cNvPr id="718" name="Google Shape;718;p53"/>
          <p:cNvPicPr preferRelativeResize="0"/>
          <p:nvPr/>
        </p:nvPicPr>
        <p:blipFill>
          <a:blip r:embed="rId3">
            <a:alphaModFix/>
          </a:blip>
          <a:stretch>
            <a:fillRect/>
          </a:stretch>
        </p:blipFill>
        <p:spPr>
          <a:xfrm rot="224034">
            <a:off x="5731383" y="1180274"/>
            <a:ext cx="2043534" cy="875328"/>
          </a:xfrm>
          <a:prstGeom prst="rect">
            <a:avLst/>
          </a:prstGeom>
          <a:noFill/>
          <a:ln>
            <a:noFill/>
          </a:ln>
        </p:spPr>
      </p:pic>
      <p:pic>
        <p:nvPicPr>
          <p:cNvPr id="719" name="Google Shape;719;p53"/>
          <p:cNvPicPr preferRelativeResize="0"/>
          <p:nvPr/>
        </p:nvPicPr>
        <p:blipFill>
          <a:blip r:embed="rId4">
            <a:alphaModFix/>
          </a:blip>
          <a:stretch>
            <a:fillRect/>
          </a:stretch>
        </p:blipFill>
        <p:spPr>
          <a:xfrm>
            <a:off x="3876125" y="2218150"/>
            <a:ext cx="4853399" cy="2548751"/>
          </a:xfrm>
          <a:prstGeom prst="rect">
            <a:avLst/>
          </a:prstGeom>
          <a:noFill/>
          <a:ln>
            <a:noFill/>
          </a:ln>
        </p:spPr>
      </p:pic>
      <p:sp>
        <p:nvSpPr>
          <p:cNvPr id="720" name="Google Shape;720;p53"/>
          <p:cNvSpPr txBox="1"/>
          <p:nvPr/>
        </p:nvSpPr>
        <p:spPr>
          <a:xfrm>
            <a:off x="836100" y="1579425"/>
            <a:ext cx="2952600" cy="3327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000"/>
              </a:spcBef>
              <a:spcAft>
                <a:spcPts val="0"/>
              </a:spcAft>
              <a:buClr>
                <a:schemeClr val="hlink"/>
              </a:buClr>
              <a:buSzPts val="1500"/>
              <a:buFont typeface="Manjari"/>
              <a:buChar char="●"/>
            </a:pPr>
            <a:r>
              <a:t/>
            </a:r>
            <a:endParaRPr sz="1500">
              <a:solidFill>
                <a:schemeClr val="hlink"/>
              </a:solidFill>
              <a:latin typeface="Manjari"/>
              <a:ea typeface="Manjari"/>
              <a:cs typeface="Manjari"/>
              <a:sym typeface="Manjari"/>
            </a:endParaRPr>
          </a:p>
          <a:p>
            <a:pPr indent="-323850" lvl="0" marL="457200" rtl="0" algn="l">
              <a:lnSpc>
                <a:spcPct val="115000"/>
              </a:lnSpc>
              <a:spcBef>
                <a:spcPts val="1000"/>
              </a:spcBef>
              <a:spcAft>
                <a:spcPts val="0"/>
              </a:spcAft>
              <a:buClr>
                <a:schemeClr val="hlink"/>
              </a:buClr>
              <a:buSzPts val="1500"/>
              <a:buFont typeface="Manjari"/>
              <a:buChar char="●"/>
            </a:pPr>
            <a:r>
              <a:rPr b="1" lang="en" sz="1500">
                <a:solidFill>
                  <a:schemeClr val="hlink"/>
                </a:solidFill>
                <a:latin typeface="Manjari"/>
                <a:ea typeface="Manjari"/>
                <a:cs typeface="Manjari"/>
                <a:sym typeface="Manjari"/>
              </a:rPr>
              <a:t>Gli alunni capiranno tutto</a:t>
            </a:r>
            <a:r>
              <a:rPr lang="en" sz="1500">
                <a:solidFill>
                  <a:schemeClr val="hlink"/>
                </a:solidFill>
                <a:latin typeface="Manjari"/>
                <a:ea typeface="Manjari"/>
                <a:cs typeface="Manjari"/>
                <a:sym typeface="Manjari"/>
              </a:rPr>
              <a:t>, perché sanno che stanno usando il cifrario di Cesare e sapranno decifrare il messaggio</a:t>
            </a:r>
            <a:endParaRPr sz="1500">
              <a:solidFill>
                <a:schemeClr val="hlink"/>
              </a:solidFill>
              <a:latin typeface="Manjari"/>
              <a:ea typeface="Manjari"/>
              <a:cs typeface="Manjari"/>
              <a:sym typeface="Manjari"/>
            </a:endParaRPr>
          </a:p>
          <a:p>
            <a:pPr indent="-323850" lvl="0" marL="457200" rtl="0" algn="l">
              <a:lnSpc>
                <a:spcPct val="115000"/>
              </a:lnSpc>
              <a:spcBef>
                <a:spcPts val="1000"/>
              </a:spcBef>
              <a:spcAft>
                <a:spcPts val="1000"/>
              </a:spcAft>
              <a:buClr>
                <a:schemeClr val="hlink"/>
              </a:buClr>
              <a:buSzPts val="1500"/>
              <a:buFont typeface="Manjari"/>
              <a:buChar char="●"/>
            </a:pPr>
            <a:r>
              <a:rPr b="1" lang="en" sz="1500">
                <a:solidFill>
                  <a:schemeClr val="hlink"/>
                </a:solidFill>
                <a:latin typeface="Manjari"/>
                <a:ea typeface="Manjari"/>
                <a:cs typeface="Manjari"/>
                <a:sym typeface="Manjari"/>
              </a:rPr>
              <a:t>La professoressa malvagia </a:t>
            </a:r>
            <a:r>
              <a:rPr b="1" lang="en" sz="1500">
                <a:solidFill>
                  <a:schemeClr val="hlink"/>
                </a:solidFill>
                <a:latin typeface="Manjari"/>
                <a:ea typeface="Manjari"/>
                <a:cs typeface="Manjari"/>
                <a:sym typeface="Manjari"/>
              </a:rPr>
              <a:t>non capirà niente</a:t>
            </a:r>
            <a:r>
              <a:rPr lang="en" sz="1500">
                <a:solidFill>
                  <a:schemeClr val="hlink"/>
                </a:solidFill>
                <a:latin typeface="Manjari"/>
                <a:ea typeface="Manjari"/>
                <a:cs typeface="Manjari"/>
                <a:sym typeface="Manjari"/>
              </a:rPr>
              <a:t>, pur sentendo tutto quello che dice la professoressa!!</a:t>
            </a:r>
            <a:endParaRPr sz="1500">
              <a:solidFill>
                <a:schemeClr val="hlink"/>
              </a:solidFill>
              <a:latin typeface="Manjari"/>
              <a:ea typeface="Manjari"/>
              <a:cs typeface="Manjari"/>
              <a:sym typeface="Manja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54"/>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HTTP/HTTPS e i certificati digitali.</a:t>
            </a:r>
            <a:endParaRPr/>
          </a:p>
        </p:txBody>
      </p:sp>
      <p:sp>
        <p:nvSpPr>
          <p:cNvPr id="726" name="Google Shape;726;p54"/>
          <p:cNvSpPr txBox="1"/>
          <p:nvPr/>
        </p:nvSpPr>
        <p:spPr>
          <a:xfrm>
            <a:off x="720000" y="1701200"/>
            <a:ext cx="47748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t/>
            </a:r>
            <a:endParaRPr sz="1500">
              <a:solidFill>
                <a:schemeClr val="dk2"/>
              </a:solidFill>
              <a:latin typeface="Manjari"/>
              <a:ea typeface="Manjari"/>
              <a:cs typeface="Manjari"/>
              <a:sym typeface="Manjari"/>
            </a:endParaRPr>
          </a:p>
        </p:txBody>
      </p:sp>
      <p:sp>
        <p:nvSpPr>
          <p:cNvPr id="727" name="Google Shape;727;p54"/>
          <p:cNvSpPr txBox="1"/>
          <p:nvPr>
            <p:ph idx="1" type="body"/>
          </p:nvPr>
        </p:nvSpPr>
        <p:spPr>
          <a:xfrm>
            <a:off x="713100" y="1055158"/>
            <a:ext cx="7529400" cy="15795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500">
                <a:solidFill>
                  <a:schemeClr val="dk2"/>
                </a:solidFill>
              </a:rPr>
              <a:t>Questo concetto, in maniera più complessa, viene applicato anche tutte le volte che visitate un sito che utilizza HTTPS.</a:t>
            </a:r>
            <a:endParaRPr sz="1500">
              <a:solidFill>
                <a:schemeClr val="dk2"/>
              </a:solidFill>
            </a:endParaRPr>
          </a:p>
          <a:p>
            <a:pPr indent="0" lvl="0" marL="0" rtl="0" algn="l">
              <a:lnSpc>
                <a:spcPct val="115000"/>
              </a:lnSpc>
              <a:spcBef>
                <a:spcPts val="1000"/>
              </a:spcBef>
              <a:spcAft>
                <a:spcPts val="0"/>
              </a:spcAft>
              <a:buNone/>
            </a:pPr>
            <a:r>
              <a:t/>
            </a:r>
            <a:endParaRPr sz="1500">
              <a:solidFill>
                <a:schemeClr val="dk2"/>
              </a:solidFill>
            </a:endParaRPr>
          </a:p>
          <a:p>
            <a:pPr indent="0" lvl="0" marL="0" rtl="0" algn="l">
              <a:lnSpc>
                <a:spcPct val="115000"/>
              </a:lnSpc>
              <a:spcBef>
                <a:spcPts val="1000"/>
              </a:spcBef>
              <a:spcAft>
                <a:spcPts val="0"/>
              </a:spcAft>
              <a:buNone/>
            </a:pPr>
            <a:r>
              <a:rPr lang="en" sz="1500">
                <a:solidFill>
                  <a:schemeClr val="dk2"/>
                </a:solidFill>
              </a:rPr>
              <a:t>HTTPS sta per “</a:t>
            </a:r>
            <a:r>
              <a:rPr b="1" lang="en" sz="1500">
                <a:solidFill>
                  <a:schemeClr val="dk2"/>
                </a:solidFill>
              </a:rPr>
              <a:t>Hypertext Transfer Protocol Secure</a:t>
            </a:r>
            <a:r>
              <a:rPr lang="en" sz="1500">
                <a:solidFill>
                  <a:schemeClr val="dk2"/>
                </a:solidFill>
              </a:rPr>
              <a:t>”, ed indica il </a:t>
            </a:r>
            <a:r>
              <a:rPr b="1" lang="en" sz="1500">
                <a:solidFill>
                  <a:schemeClr val="dk2"/>
                </a:solidFill>
                <a:highlight>
                  <a:schemeClr val="lt2"/>
                </a:highlight>
              </a:rPr>
              <a:t>protocollo </a:t>
            </a:r>
            <a:r>
              <a:rPr lang="en" sz="1500">
                <a:solidFill>
                  <a:schemeClr val="dk2"/>
                </a:solidFill>
              </a:rPr>
              <a:t>(“la lingua”) </a:t>
            </a:r>
            <a:r>
              <a:rPr b="1" lang="en" sz="1500">
                <a:solidFill>
                  <a:schemeClr val="dk2"/>
                </a:solidFill>
                <a:highlight>
                  <a:schemeClr val="lt2"/>
                </a:highlight>
              </a:rPr>
              <a:t>che il sito usa per comunicare con il browser</a:t>
            </a:r>
            <a:r>
              <a:rPr lang="en" sz="1500">
                <a:solidFill>
                  <a:schemeClr val="dk2"/>
                </a:solidFill>
              </a:rPr>
              <a:t>. </a:t>
            </a:r>
            <a:endParaRPr sz="1500">
              <a:solidFill>
                <a:schemeClr val="dk2"/>
              </a:solidFill>
            </a:endParaRPr>
          </a:p>
          <a:p>
            <a:pPr indent="0" lvl="0" marL="0" rtl="0" algn="l">
              <a:lnSpc>
                <a:spcPct val="115000"/>
              </a:lnSpc>
              <a:spcBef>
                <a:spcPts val="1000"/>
              </a:spcBef>
              <a:spcAft>
                <a:spcPts val="0"/>
              </a:spcAft>
              <a:buNone/>
            </a:pPr>
            <a:r>
              <a:rPr lang="en" sz="1500">
                <a:solidFill>
                  <a:schemeClr val="dk2"/>
                </a:solidFill>
              </a:rPr>
              <a:t>Alcuni siti, da evitare, usano ancora HTTP: la differenza è che HTTPS assicura che i nostri dati sono </a:t>
            </a:r>
            <a:r>
              <a:rPr b="1" lang="en" sz="1500">
                <a:solidFill>
                  <a:schemeClr val="dk2"/>
                </a:solidFill>
              </a:rPr>
              <a:t>crittografati </a:t>
            </a:r>
            <a:r>
              <a:rPr lang="en" sz="1500">
                <a:solidFill>
                  <a:schemeClr val="dk2"/>
                </a:solidFill>
              </a:rPr>
              <a:t>in transito, e richiede la presenza di un certificato digitale che assicura la legittimità del sito.</a:t>
            </a:r>
            <a:endParaRPr sz="1500">
              <a:solidFill>
                <a:schemeClr val="dk2"/>
              </a:solidFill>
            </a:endParaRPr>
          </a:p>
        </p:txBody>
      </p:sp>
      <p:pic>
        <p:nvPicPr>
          <p:cNvPr id="728" name="Google Shape;728;p54"/>
          <p:cNvPicPr preferRelativeResize="0"/>
          <p:nvPr/>
        </p:nvPicPr>
        <p:blipFill>
          <a:blip r:embed="rId3">
            <a:alphaModFix/>
          </a:blip>
          <a:stretch>
            <a:fillRect/>
          </a:stretch>
        </p:blipFill>
        <p:spPr>
          <a:xfrm>
            <a:off x="3419513" y="1899950"/>
            <a:ext cx="2164850" cy="317425"/>
          </a:xfrm>
          <a:prstGeom prst="rect">
            <a:avLst/>
          </a:prstGeom>
          <a:noFill/>
          <a:ln>
            <a:noFill/>
          </a:ln>
        </p:spPr>
      </p:pic>
      <p:pic>
        <p:nvPicPr>
          <p:cNvPr id="729" name="Google Shape;729;p54"/>
          <p:cNvPicPr preferRelativeResize="0"/>
          <p:nvPr/>
        </p:nvPicPr>
        <p:blipFill>
          <a:blip r:embed="rId4">
            <a:alphaModFix/>
          </a:blip>
          <a:stretch>
            <a:fillRect/>
          </a:stretch>
        </p:blipFill>
        <p:spPr>
          <a:xfrm>
            <a:off x="2046812" y="3781325"/>
            <a:ext cx="4910250" cy="1126425"/>
          </a:xfrm>
          <a:prstGeom prst="rect">
            <a:avLst/>
          </a:prstGeom>
          <a:noFill/>
          <a:ln>
            <a:noFill/>
          </a:ln>
        </p:spPr>
      </p:pic>
      <p:grpSp>
        <p:nvGrpSpPr>
          <p:cNvPr id="730" name="Google Shape;730;p54"/>
          <p:cNvGrpSpPr/>
          <p:nvPr/>
        </p:nvGrpSpPr>
        <p:grpSpPr>
          <a:xfrm>
            <a:off x="8352142" y="35481"/>
            <a:ext cx="628451" cy="711913"/>
            <a:chOff x="6276025" y="3812400"/>
            <a:chExt cx="416800" cy="468025"/>
          </a:xfrm>
        </p:grpSpPr>
        <p:sp>
          <p:nvSpPr>
            <p:cNvPr id="731" name="Google Shape;731;p54"/>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 name="Google Shape;732;p54"/>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 name="Google Shape;733;p54"/>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 name="Google Shape;734;p54"/>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5" name="Google Shape;735;p54"/>
          <p:cNvSpPr/>
          <p:nvPr/>
        </p:nvSpPr>
        <p:spPr>
          <a:xfrm rot="1196366">
            <a:off x="3952622" y="1935632"/>
            <a:ext cx="437209" cy="278914"/>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55"/>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t>
            </a:r>
            <a:r>
              <a:rPr i="1" lang="en"/>
              <a:t>cookie</a:t>
            </a:r>
            <a:endParaRPr i="1"/>
          </a:p>
        </p:txBody>
      </p:sp>
      <p:sp>
        <p:nvSpPr>
          <p:cNvPr id="741" name="Google Shape;741;p55"/>
          <p:cNvSpPr txBox="1"/>
          <p:nvPr/>
        </p:nvSpPr>
        <p:spPr>
          <a:xfrm>
            <a:off x="720000" y="1840382"/>
            <a:ext cx="47748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t/>
            </a:r>
            <a:endParaRPr sz="1500">
              <a:solidFill>
                <a:schemeClr val="dk2"/>
              </a:solidFill>
              <a:latin typeface="Manjari"/>
              <a:ea typeface="Manjari"/>
              <a:cs typeface="Manjari"/>
              <a:sym typeface="Manjari"/>
            </a:endParaRPr>
          </a:p>
        </p:txBody>
      </p:sp>
      <p:sp>
        <p:nvSpPr>
          <p:cNvPr id="742" name="Google Shape;742;p55"/>
          <p:cNvSpPr txBox="1"/>
          <p:nvPr>
            <p:ph idx="1" type="body"/>
          </p:nvPr>
        </p:nvSpPr>
        <p:spPr>
          <a:xfrm>
            <a:off x="881050" y="2177100"/>
            <a:ext cx="7285500" cy="249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500">
                <a:solidFill>
                  <a:schemeClr val="dk2"/>
                </a:solidFill>
              </a:rPr>
              <a:t>Questi file solitamente contengono informazioni sulle preferenze relative alla lingua o alla posizione del visitatore, ma possono conservare un’ampia gamma di informazioni, inclusi dati personali identificativi.</a:t>
            </a:r>
            <a:endParaRPr>
              <a:solidFill>
                <a:schemeClr val="dk2"/>
              </a:solidFill>
            </a:endParaRPr>
          </a:p>
          <a:p>
            <a:pPr indent="0" lvl="0" marL="0" rtl="0" algn="l">
              <a:lnSpc>
                <a:spcPct val="115000"/>
              </a:lnSpc>
              <a:spcBef>
                <a:spcPts val="1000"/>
              </a:spcBef>
              <a:spcAft>
                <a:spcPts val="0"/>
              </a:spcAft>
              <a:buNone/>
            </a:pPr>
            <a:r>
              <a:rPr lang="en">
                <a:solidFill>
                  <a:schemeClr val="dk2"/>
                </a:solidFill>
              </a:rPr>
              <a:t>Ogni volta che vi collegate a un sito,</a:t>
            </a:r>
            <a:endParaRPr>
              <a:solidFill>
                <a:schemeClr val="dk2"/>
              </a:solidFill>
            </a:endParaRPr>
          </a:p>
          <a:p>
            <a:pPr indent="-317500" lvl="0" marL="457200" rtl="0" algn="l">
              <a:lnSpc>
                <a:spcPct val="115000"/>
              </a:lnSpc>
              <a:spcBef>
                <a:spcPts val="1000"/>
              </a:spcBef>
              <a:spcAft>
                <a:spcPts val="0"/>
              </a:spcAft>
              <a:buClr>
                <a:schemeClr val="dk2"/>
              </a:buClr>
              <a:buSzPts val="1400"/>
              <a:buChar char="●"/>
            </a:pPr>
            <a:r>
              <a:rPr lang="en">
                <a:solidFill>
                  <a:schemeClr val="dk2"/>
                </a:solidFill>
              </a:rPr>
              <a:t>Il sito consegna al vostro browser un pezzetto di testo, il </a:t>
            </a:r>
            <a:r>
              <a:rPr b="1" lang="en">
                <a:solidFill>
                  <a:schemeClr val="dk2"/>
                </a:solidFill>
              </a:rPr>
              <a:t>cookie</a:t>
            </a:r>
            <a:r>
              <a:rPr lang="en">
                <a:solidFill>
                  <a:schemeClr val="dk2"/>
                </a:solidFill>
              </a:rPr>
              <a:t>, che vi identifica</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
                <a:solidFill>
                  <a:schemeClr val="dk2"/>
                </a:solidFill>
              </a:rPr>
              <a:t>Ogni volta che visitate quel sito (o altri), quel cookie viene letto dal sito: in questo modo il sito può “riconoscervi” e associare i dati della vostra navigazione ad un’identità.</a:t>
            </a:r>
            <a:endParaRPr>
              <a:solidFill>
                <a:schemeClr val="dk2"/>
              </a:solidFill>
            </a:endParaRPr>
          </a:p>
        </p:txBody>
      </p:sp>
      <p:grpSp>
        <p:nvGrpSpPr>
          <p:cNvPr id="743" name="Google Shape;743;p55"/>
          <p:cNvGrpSpPr/>
          <p:nvPr/>
        </p:nvGrpSpPr>
        <p:grpSpPr>
          <a:xfrm>
            <a:off x="8352142" y="35481"/>
            <a:ext cx="628451" cy="711913"/>
            <a:chOff x="6276025" y="3812400"/>
            <a:chExt cx="416800" cy="468025"/>
          </a:xfrm>
        </p:grpSpPr>
        <p:sp>
          <p:nvSpPr>
            <p:cNvPr id="744" name="Google Shape;744;p55"/>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 name="Google Shape;745;p55"/>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 name="Google Shape;746;p55"/>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 name="Google Shape;747;p55"/>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8" name="Google Shape;748;p55"/>
          <p:cNvSpPr/>
          <p:nvPr/>
        </p:nvSpPr>
        <p:spPr>
          <a:xfrm>
            <a:off x="944725" y="1272025"/>
            <a:ext cx="6655200" cy="9840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lt1"/>
                </a:solidFill>
                <a:latin typeface="Manjari"/>
                <a:ea typeface="Manjari"/>
                <a:cs typeface="Manjari"/>
                <a:sym typeface="Manjari"/>
              </a:rPr>
              <a:t>I cookie sono </a:t>
            </a:r>
            <a:r>
              <a:rPr b="1" lang="en" sz="1600" u="sng">
                <a:solidFill>
                  <a:schemeClr val="lt1"/>
                </a:solidFill>
                <a:latin typeface="Manjari"/>
                <a:ea typeface="Manjari"/>
                <a:cs typeface="Manjari"/>
                <a:sym typeface="Manjari"/>
              </a:rPr>
              <a:t>piccoli file di testo </a:t>
            </a:r>
            <a:r>
              <a:rPr lang="en" sz="1600">
                <a:solidFill>
                  <a:schemeClr val="lt1"/>
                </a:solidFill>
                <a:latin typeface="Manjari"/>
                <a:ea typeface="Manjari"/>
                <a:cs typeface="Manjari"/>
                <a:sym typeface="Manjari"/>
              </a:rPr>
              <a:t>archiviati nel browser ogni volta che visiti un sito.</a:t>
            </a:r>
            <a:endParaRPr sz="1600">
              <a:solidFill>
                <a:schemeClr val="lt1"/>
              </a:solidFill>
              <a:latin typeface="Manjari"/>
              <a:ea typeface="Manjari"/>
              <a:cs typeface="Manjari"/>
              <a:sym typeface="Manjari"/>
            </a:endParaRPr>
          </a:p>
        </p:txBody>
      </p:sp>
      <p:pic>
        <p:nvPicPr>
          <p:cNvPr descr="Cookies, website, cookie, history icon - Download on Iconfinder" id="749" name="Google Shape;749;p55"/>
          <p:cNvPicPr preferRelativeResize="0"/>
          <p:nvPr/>
        </p:nvPicPr>
        <p:blipFill>
          <a:blip r:embed="rId3">
            <a:alphaModFix/>
          </a:blip>
          <a:stretch>
            <a:fillRect/>
          </a:stretch>
        </p:blipFill>
        <p:spPr>
          <a:xfrm rot="516287">
            <a:off x="7113100" y="890694"/>
            <a:ext cx="1746675" cy="1746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56"/>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 quindi? Li accetto o no?</a:t>
            </a:r>
            <a:endParaRPr i="1"/>
          </a:p>
        </p:txBody>
      </p:sp>
      <p:sp>
        <p:nvSpPr>
          <p:cNvPr id="755" name="Google Shape;755;p56"/>
          <p:cNvSpPr txBox="1"/>
          <p:nvPr/>
        </p:nvSpPr>
        <p:spPr>
          <a:xfrm>
            <a:off x="720000" y="1840382"/>
            <a:ext cx="47748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t/>
            </a:r>
            <a:endParaRPr sz="1500">
              <a:solidFill>
                <a:schemeClr val="dk2"/>
              </a:solidFill>
              <a:latin typeface="Manjari"/>
              <a:ea typeface="Manjari"/>
              <a:cs typeface="Manjari"/>
              <a:sym typeface="Manjari"/>
            </a:endParaRPr>
          </a:p>
        </p:txBody>
      </p:sp>
      <p:sp>
        <p:nvSpPr>
          <p:cNvPr id="756" name="Google Shape;756;p56"/>
          <p:cNvSpPr txBox="1"/>
          <p:nvPr>
            <p:ph idx="1" type="body"/>
          </p:nvPr>
        </p:nvSpPr>
        <p:spPr>
          <a:xfrm>
            <a:off x="881050" y="1213250"/>
            <a:ext cx="7285500" cy="793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500">
                <a:solidFill>
                  <a:schemeClr val="dk2"/>
                </a:solidFill>
              </a:rPr>
              <a:t>A seguito dell’approvazione del GDPR nel 2016, adesso ogni sito ci chiede - per legge - se lo autorizziamo a salvare i cookie o meno. I cookie si dividono in due:</a:t>
            </a:r>
            <a:endParaRPr sz="1500">
              <a:solidFill>
                <a:schemeClr val="dk2"/>
              </a:solidFill>
            </a:endParaRPr>
          </a:p>
          <a:p>
            <a:pPr indent="0" lvl="0" marL="0" rtl="0" algn="l">
              <a:lnSpc>
                <a:spcPct val="115000"/>
              </a:lnSpc>
              <a:spcBef>
                <a:spcPts val="1000"/>
              </a:spcBef>
              <a:spcAft>
                <a:spcPts val="0"/>
              </a:spcAft>
              <a:buNone/>
            </a:pPr>
            <a:r>
              <a:t/>
            </a:r>
            <a:endParaRPr sz="1500">
              <a:solidFill>
                <a:schemeClr val="dk2"/>
              </a:solidFill>
            </a:endParaRPr>
          </a:p>
          <a:p>
            <a:pPr indent="0" lvl="0" marL="0" rtl="0" algn="l">
              <a:lnSpc>
                <a:spcPct val="115000"/>
              </a:lnSpc>
              <a:spcBef>
                <a:spcPts val="1000"/>
              </a:spcBef>
              <a:spcAft>
                <a:spcPts val="1000"/>
              </a:spcAft>
              <a:buNone/>
            </a:pPr>
            <a:r>
              <a:t/>
            </a:r>
            <a:endParaRPr sz="1500">
              <a:solidFill>
                <a:schemeClr val="dk2"/>
              </a:solidFill>
              <a:highlight>
                <a:schemeClr val="lt2"/>
              </a:highlight>
            </a:endParaRPr>
          </a:p>
        </p:txBody>
      </p:sp>
      <p:grpSp>
        <p:nvGrpSpPr>
          <p:cNvPr id="757" name="Google Shape;757;p56"/>
          <p:cNvGrpSpPr/>
          <p:nvPr/>
        </p:nvGrpSpPr>
        <p:grpSpPr>
          <a:xfrm>
            <a:off x="8352142" y="35481"/>
            <a:ext cx="628451" cy="711913"/>
            <a:chOff x="6276025" y="3812400"/>
            <a:chExt cx="416800" cy="468025"/>
          </a:xfrm>
        </p:grpSpPr>
        <p:sp>
          <p:nvSpPr>
            <p:cNvPr id="758" name="Google Shape;758;p56"/>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 name="Google Shape;759;p56"/>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 name="Google Shape;760;p56"/>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 name="Google Shape;761;p56"/>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2" name="Google Shape;762;p56"/>
          <p:cNvSpPr/>
          <p:nvPr/>
        </p:nvSpPr>
        <p:spPr>
          <a:xfrm>
            <a:off x="998075" y="2128150"/>
            <a:ext cx="2626500" cy="1322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u="sng">
                <a:solidFill>
                  <a:schemeClr val="lt1"/>
                </a:solidFill>
                <a:latin typeface="Manjari"/>
                <a:ea typeface="Manjari"/>
                <a:cs typeface="Manjari"/>
                <a:sym typeface="Manjari"/>
              </a:rPr>
              <a:t>Cookie tecnici</a:t>
            </a:r>
            <a:endParaRPr b="1" sz="1500" u="sng">
              <a:solidFill>
                <a:schemeClr val="lt1"/>
              </a:solidFill>
              <a:latin typeface="Manjari"/>
              <a:ea typeface="Manjari"/>
              <a:cs typeface="Manjari"/>
              <a:sym typeface="Manjari"/>
            </a:endParaRPr>
          </a:p>
          <a:p>
            <a:pPr indent="0" lvl="0" marL="0" rtl="0" algn="l">
              <a:lnSpc>
                <a:spcPct val="115000"/>
              </a:lnSpc>
              <a:spcBef>
                <a:spcPts val="1000"/>
              </a:spcBef>
              <a:spcAft>
                <a:spcPts val="1000"/>
              </a:spcAft>
              <a:buNone/>
            </a:pPr>
            <a:r>
              <a:rPr lang="en" sz="1500">
                <a:solidFill>
                  <a:schemeClr val="lt1"/>
                </a:solidFill>
                <a:latin typeface="Manjari"/>
                <a:ea typeface="Manjari"/>
                <a:cs typeface="Manjari"/>
                <a:sym typeface="Manjari"/>
              </a:rPr>
              <a:t>Servono per il corretto funzionamento del sito.</a:t>
            </a:r>
            <a:endParaRPr sz="1500">
              <a:solidFill>
                <a:schemeClr val="lt1"/>
              </a:solidFill>
              <a:latin typeface="Manjari"/>
              <a:ea typeface="Manjari"/>
              <a:cs typeface="Manjari"/>
              <a:sym typeface="Manjari"/>
            </a:endParaRPr>
          </a:p>
        </p:txBody>
      </p:sp>
      <p:sp>
        <p:nvSpPr>
          <p:cNvPr id="763" name="Google Shape;763;p56"/>
          <p:cNvSpPr/>
          <p:nvPr/>
        </p:nvSpPr>
        <p:spPr>
          <a:xfrm>
            <a:off x="3798875" y="2128150"/>
            <a:ext cx="4312500" cy="13224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u="sng">
                <a:solidFill>
                  <a:schemeClr val="lt1"/>
                </a:solidFill>
                <a:latin typeface="Manjari"/>
                <a:ea typeface="Manjari"/>
                <a:cs typeface="Manjari"/>
                <a:sym typeface="Manjari"/>
              </a:rPr>
              <a:t>Cookie analitici e di profilazione</a:t>
            </a:r>
            <a:endParaRPr sz="1500" u="sng">
              <a:solidFill>
                <a:schemeClr val="lt1"/>
              </a:solidFill>
              <a:latin typeface="Manjari"/>
              <a:ea typeface="Manjari"/>
              <a:cs typeface="Manjari"/>
              <a:sym typeface="Manjari"/>
            </a:endParaRPr>
          </a:p>
          <a:p>
            <a:pPr indent="0" lvl="0" marL="0" rtl="0" algn="l">
              <a:lnSpc>
                <a:spcPct val="115000"/>
              </a:lnSpc>
              <a:spcBef>
                <a:spcPts val="1000"/>
              </a:spcBef>
              <a:spcAft>
                <a:spcPts val="1000"/>
              </a:spcAft>
              <a:buNone/>
            </a:pPr>
            <a:r>
              <a:rPr lang="en" sz="1500">
                <a:solidFill>
                  <a:schemeClr val="lt1"/>
                </a:solidFill>
                <a:latin typeface="Manjari"/>
                <a:ea typeface="Manjari"/>
                <a:cs typeface="Manjari"/>
                <a:sym typeface="Manjari"/>
              </a:rPr>
              <a:t>Servono al sito per salvare dati su di noi, che eventualmente può rivendere a siti terzi. </a:t>
            </a:r>
            <a:endParaRPr b="1" sz="1500">
              <a:solidFill>
                <a:schemeClr val="lt1"/>
              </a:solidFill>
              <a:latin typeface="Manjari"/>
              <a:ea typeface="Manjari"/>
              <a:cs typeface="Manjari"/>
              <a:sym typeface="Manjari"/>
            </a:endParaRPr>
          </a:p>
        </p:txBody>
      </p:sp>
      <p:sp>
        <p:nvSpPr>
          <p:cNvPr id="764" name="Google Shape;764;p56"/>
          <p:cNvSpPr txBox="1"/>
          <p:nvPr/>
        </p:nvSpPr>
        <p:spPr>
          <a:xfrm rot="-287">
            <a:off x="4521075" y="3512605"/>
            <a:ext cx="35904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200">
                <a:solidFill>
                  <a:schemeClr val="dk2"/>
                </a:solidFill>
                <a:latin typeface="Manjari"/>
                <a:ea typeface="Manjari"/>
                <a:cs typeface="Manjari"/>
                <a:sym typeface="Manjari"/>
              </a:rPr>
              <a:t>Questo tipo di cookie</a:t>
            </a:r>
            <a:r>
              <a:rPr lang="en" sz="1200">
                <a:solidFill>
                  <a:schemeClr val="dk2"/>
                </a:solidFill>
                <a:latin typeface="Manjari"/>
                <a:ea typeface="Manjari"/>
                <a:cs typeface="Manjari"/>
                <a:sym typeface="Manjari"/>
              </a:rPr>
              <a:t>, sebbene non sia esplicitamente dannoso, ci rende molto meno anonimi su internet, permette la profilazione e genera profitto per il sito a discapito della nostra privacy.</a:t>
            </a:r>
            <a:endParaRPr b="1" sz="1200">
              <a:solidFill>
                <a:schemeClr val="dk2"/>
              </a:solidFill>
              <a:latin typeface="Manjari"/>
              <a:ea typeface="Manjari"/>
              <a:cs typeface="Manjari"/>
              <a:sym typeface="Manjari"/>
            </a:endParaRPr>
          </a:p>
        </p:txBody>
      </p:sp>
      <p:sp>
        <p:nvSpPr>
          <p:cNvPr id="765" name="Google Shape;765;p56"/>
          <p:cNvSpPr txBox="1"/>
          <p:nvPr/>
        </p:nvSpPr>
        <p:spPr>
          <a:xfrm rot="-192220">
            <a:off x="609980" y="3739529"/>
            <a:ext cx="3000790" cy="1075092"/>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300">
                <a:solidFill>
                  <a:schemeClr val="dk2"/>
                </a:solidFill>
                <a:highlight>
                  <a:schemeClr val="lt2"/>
                </a:highlight>
                <a:latin typeface="Manjari"/>
                <a:ea typeface="Manjari"/>
                <a:cs typeface="Manjari"/>
                <a:sym typeface="Manjari"/>
              </a:rPr>
              <a:t>Personalmente, vi consiglio l’uso di estensioni come </a:t>
            </a:r>
            <a:r>
              <a:rPr b="1" lang="en" sz="1300">
                <a:solidFill>
                  <a:schemeClr val="dk2"/>
                </a:solidFill>
                <a:highlight>
                  <a:schemeClr val="lt2"/>
                </a:highlight>
                <a:latin typeface="Manjari"/>
                <a:ea typeface="Manjari"/>
                <a:cs typeface="Manjari"/>
                <a:sym typeface="Manjari"/>
              </a:rPr>
              <a:t>I still don’t care about cookie</a:t>
            </a:r>
            <a:r>
              <a:rPr lang="en" sz="1300">
                <a:solidFill>
                  <a:schemeClr val="dk2"/>
                </a:solidFill>
                <a:highlight>
                  <a:schemeClr val="lt2"/>
                </a:highlight>
                <a:latin typeface="Manjari"/>
                <a:ea typeface="Manjari"/>
                <a:cs typeface="Manjari"/>
                <a:sym typeface="Manjari"/>
              </a:rPr>
              <a:t>, che rifiutano in automatico tutti i cookies non tecnici.</a:t>
            </a:r>
            <a:endParaRPr sz="1200"/>
          </a:p>
        </p:txBody>
      </p:sp>
      <p:sp>
        <p:nvSpPr>
          <p:cNvPr id="766" name="Google Shape;766;p56"/>
          <p:cNvSpPr/>
          <p:nvPr/>
        </p:nvSpPr>
        <p:spPr>
          <a:xfrm rot="-899767">
            <a:off x="4144258" y="3210305"/>
            <a:ext cx="266972" cy="883695"/>
          </a:xfrm>
          <a:custGeom>
            <a:rect b="b" l="l" r="r" t="t"/>
            <a:pathLst>
              <a:path extrusionOk="0" h="42461" w="16000">
                <a:moveTo>
                  <a:pt x="14687" y="42461"/>
                </a:moveTo>
                <a:cubicBezTo>
                  <a:pt x="14103" y="42023"/>
                  <a:pt x="13447" y="42169"/>
                  <a:pt x="11185" y="39834"/>
                </a:cubicBezTo>
                <a:cubicBezTo>
                  <a:pt x="8923" y="37499"/>
                  <a:pt x="2649" y="32758"/>
                  <a:pt x="1117" y="28453"/>
                </a:cubicBezTo>
                <a:cubicBezTo>
                  <a:pt x="-415" y="24149"/>
                  <a:pt x="-488" y="18749"/>
                  <a:pt x="1992" y="14007"/>
                </a:cubicBezTo>
                <a:cubicBezTo>
                  <a:pt x="4473" y="9265"/>
                  <a:pt x="13665" y="2335"/>
                  <a:pt x="16000" y="0"/>
                </a:cubicBezTo>
              </a:path>
            </a:pathLst>
          </a:custGeom>
          <a:noFill/>
          <a:ln cap="flat" cmpd="sng" w="38100">
            <a:solidFill>
              <a:schemeClr val="dk1"/>
            </a:solidFill>
            <a:prstDash val="solid"/>
            <a:round/>
            <a:headEnd len="med" w="med" type="none"/>
            <a:tailEnd len="med" w="med" type="stealth"/>
          </a:ln>
        </p:spPr>
      </p:sp>
      <p:pic>
        <p:nvPicPr>
          <p:cNvPr descr="Preview of I still don't care about cookies" id="767" name="Google Shape;767;p56"/>
          <p:cNvPicPr preferRelativeResize="0"/>
          <p:nvPr/>
        </p:nvPicPr>
        <p:blipFill>
          <a:blip r:embed="rId3">
            <a:alphaModFix/>
          </a:blip>
          <a:stretch>
            <a:fillRect/>
          </a:stretch>
        </p:blipFill>
        <p:spPr>
          <a:xfrm rot="130577">
            <a:off x="3273199" y="3588224"/>
            <a:ext cx="889277" cy="88927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57"/>
          <p:cNvSpPr txBox="1"/>
          <p:nvPr>
            <p:ph type="title"/>
          </p:nvPr>
        </p:nvSpPr>
        <p:spPr>
          <a:xfrm>
            <a:off x="1424375" y="1307100"/>
            <a:ext cx="62952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400"/>
              <a:t>Pensavate i cookie fossero brutti? </a:t>
            </a:r>
            <a:br>
              <a:rPr lang="en" sz="5400"/>
            </a:br>
            <a:br>
              <a:rPr lang="en" sz="5400"/>
            </a:br>
            <a:r>
              <a:rPr lang="en" sz="5400"/>
              <a:t>C’è di peggio!</a:t>
            </a:r>
            <a:endParaRPr sz="5400"/>
          </a:p>
        </p:txBody>
      </p:sp>
      <p:sp>
        <p:nvSpPr>
          <p:cNvPr id="773" name="Google Shape;773;p57"/>
          <p:cNvSpPr/>
          <p:nvPr/>
        </p:nvSpPr>
        <p:spPr>
          <a:xfrm>
            <a:off x="3241725" y="845100"/>
            <a:ext cx="195300" cy="195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7"/>
          <p:cNvSpPr/>
          <p:nvPr/>
        </p:nvSpPr>
        <p:spPr>
          <a:xfrm>
            <a:off x="1824725" y="2866750"/>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pic>
        <p:nvPicPr>
          <p:cNvPr id="779" name="Google Shape;779;p58"/>
          <p:cNvPicPr preferRelativeResize="0"/>
          <p:nvPr/>
        </p:nvPicPr>
        <p:blipFill>
          <a:blip r:embed="rId3">
            <a:alphaModFix/>
          </a:blip>
          <a:stretch>
            <a:fillRect/>
          </a:stretch>
        </p:blipFill>
        <p:spPr>
          <a:xfrm>
            <a:off x="6133987" y="2630301"/>
            <a:ext cx="3071875" cy="2704725"/>
          </a:xfrm>
          <a:prstGeom prst="rect">
            <a:avLst/>
          </a:prstGeom>
          <a:noFill/>
          <a:ln>
            <a:noFill/>
          </a:ln>
        </p:spPr>
      </p:pic>
      <p:sp>
        <p:nvSpPr>
          <p:cNvPr id="780" name="Google Shape;780;p58"/>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 fingerprinting</a:t>
            </a:r>
            <a:endParaRPr i="1"/>
          </a:p>
        </p:txBody>
      </p:sp>
      <p:sp>
        <p:nvSpPr>
          <p:cNvPr id="781" name="Google Shape;781;p58"/>
          <p:cNvSpPr txBox="1"/>
          <p:nvPr/>
        </p:nvSpPr>
        <p:spPr>
          <a:xfrm>
            <a:off x="720000" y="1840382"/>
            <a:ext cx="47748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t/>
            </a:r>
            <a:endParaRPr sz="1500">
              <a:solidFill>
                <a:schemeClr val="dk2"/>
              </a:solidFill>
              <a:latin typeface="Manjari"/>
              <a:ea typeface="Manjari"/>
              <a:cs typeface="Manjari"/>
              <a:sym typeface="Manjari"/>
            </a:endParaRPr>
          </a:p>
        </p:txBody>
      </p:sp>
      <p:grpSp>
        <p:nvGrpSpPr>
          <p:cNvPr id="782" name="Google Shape;782;p58"/>
          <p:cNvGrpSpPr/>
          <p:nvPr/>
        </p:nvGrpSpPr>
        <p:grpSpPr>
          <a:xfrm>
            <a:off x="8352142" y="35481"/>
            <a:ext cx="628451" cy="711913"/>
            <a:chOff x="6276025" y="3812400"/>
            <a:chExt cx="416800" cy="468025"/>
          </a:xfrm>
        </p:grpSpPr>
        <p:sp>
          <p:nvSpPr>
            <p:cNvPr id="783" name="Google Shape;783;p58"/>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4" name="Google Shape;784;p58"/>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5" name="Google Shape;785;p58"/>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 name="Google Shape;786;p58"/>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87" name="Google Shape;787;p58"/>
          <p:cNvSpPr/>
          <p:nvPr/>
        </p:nvSpPr>
        <p:spPr>
          <a:xfrm>
            <a:off x="625975" y="1243375"/>
            <a:ext cx="7102500" cy="15735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hlink"/>
              </a:buClr>
              <a:buSzPts val="1100"/>
              <a:buFont typeface="Arial"/>
              <a:buNone/>
            </a:pPr>
            <a:r>
              <a:rPr lang="en" sz="1500">
                <a:solidFill>
                  <a:schemeClr val="lt1"/>
                </a:solidFill>
                <a:latin typeface="Manjari"/>
                <a:ea typeface="Manjari"/>
                <a:cs typeface="Manjari"/>
                <a:sym typeface="Manjari"/>
              </a:rPr>
              <a:t>La </a:t>
            </a:r>
            <a:r>
              <a:rPr b="1" lang="en" sz="1500" u="sng">
                <a:solidFill>
                  <a:schemeClr val="lt1"/>
                </a:solidFill>
                <a:latin typeface="Manjari"/>
                <a:ea typeface="Manjari"/>
                <a:cs typeface="Manjari"/>
                <a:sym typeface="Manjari"/>
              </a:rPr>
              <a:t>device fingerprint</a:t>
            </a:r>
            <a:r>
              <a:rPr b="1" lang="en" sz="1500">
                <a:solidFill>
                  <a:schemeClr val="lt1"/>
                </a:solidFill>
                <a:latin typeface="Manjari"/>
                <a:ea typeface="Manjari"/>
                <a:cs typeface="Manjari"/>
                <a:sym typeface="Manjari"/>
              </a:rPr>
              <a:t> </a:t>
            </a:r>
            <a:r>
              <a:rPr lang="en" sz="1500">
                <a:solidFill>
                  <a:schemeClr val="lt1"/>
                </a:solidFill>
                <a:latin typeface="Manjari"/>
                <a:ea typeface="Manjari"/>
                <a:cs typeface="Manjari"/>
                <a:sym typeface="Manjari"/>
              </a:rPr>
              <a:t>è l'informazione raccolta su di un dispositivo di elaborazione remoto a scopo di </a:t>
            </a:r>
            <a:r>
              <a:rPr b="1" lang="en" sz="1500" u="sng">
                <a:solidFill>
                  <a:schemeClr val="lt1"/>
                </a:solidFill>
                <a:latin typeface="Manjari"/>
                <a:ea typeface="Manjari"/>
                <a:cs typeface="Manjari"/>
                <a:sym typeface="Manjari"/>
              </a:rPr>
              <a:t>identificazione</a:t>
            </a:r>
            <a:r>
              <a:rPr lang="en" sz="1500">
                <a:solidFill>
                  <a:schemeClr val="lt1"/>
                </a:solidFill>
                <a:latin typeface="Manjari"/>
                <a:ea typeface="Manjari"/>
                <a:cs typeface="Manjari"/>
                <a:sym typeface="Manjari"/>
              </a:rPr>
              <a:t>.</a:t>
            </a:r>
            <a:endParaRPr sz="1500">
              <a:solidFill>
                <a:schemeClr val="lt1"/>
              </a:solidFill>
              <a:latin typeface="Manjari"/>
              <a:ea typeface="Manjari"/>
              <a:cs typeface="Manjari"/>
              <a:sym typeface="Manjari"/>
            </a:endParaRPr>
          </a:p>
          <a:p>
            <a:pPr indent="0" lvl="0" marL="0" rtl="0" algn="l">
              <a:lnSpc>
                <a:spcPct val="115000"/>
              </a:lnSpc>
              <a:spcBef>
                <a:spcPts val="1000"/>
              </a:spcBef>
              <a:spcAft>
                <a:spcPts val="1000"/>
              </a:spcAft>
              <a:buNone/>
            </a:pPr>
            <a:r>
              <a:rPr lang="en" sz="1500">
                <a:solidFill>
                  <a:schemeClr val="lt1"/>
                </a:solidFill>
                <a:latin typeface="Manjari"/>
                <a:ea typeface="Manjari"/>
                <a:cs typeface="Manjari"/>
                <a:sym typeface="Manjari"/>
              </a:rPr>
              <a:t>L'impronta digitale del dispositivo permette di identificare in tutto o in </a:t>
            </a:r>
            <a:br>
              <a:rPr lang="en" sz="1500">
                <a:solidFill>
                  <a:schemeClr val="lt1"/>
                </a:solidFill>
                <a:latin typeface="Manjari"/>
                <a:ea typeface="Manjari"/>
                <a:cs typeface="Manjari"/>
                <a:sym typeface="Manjari"/>
              </a:rPr>
            </a:br>
            <a:r>
              <a:rPr lang="en" sz="1500">
                <a:solidFill>
                  <a:schemeClr val="lt1"/>
                </a:solidFill>
                <a:latin typeface="Manjari"/>
                <a:ea typeface="Manjari"/>
                <a:cs typeface="Manjari"/>
                <a:sym typeface="Manjari"/>
              </a:rPr>
              <a:t>parte i singoli utenti o dispositivi </a:t>
            </a:r>
            <a:r>
              <a:rPr b="1" lang="en" sz="1500" u="sng">
                <a:solidFill>
                  <a:schemeClr val="lt1"/>
                </a:solidFill>
                <a:latin typeface="Manjari"/>
                <a:ea typeface="Manjari"/>
                <a:cs typeface="Manjari"/>
                <a:sym typeface="Manjari"/>
              </a:rPr>
              <a:t>anche quando i cookie sono disattivati.</a:t>
            </a:r>
            <a:endParaRPr b="1" sz="1500" u="sng">
              <a:solidFill>
                <a:schemeClr val="lt1"/>
              </a:solidFill>
              <a:latin typeface="Manjari"/>
              <a:ea typeface="Manjari"/>
              <a:cs typeface="Manjari"/>
              <a:sym typeface="Manjari"/>
            </a:endParaRPr>
          </a:p>
        </p:txBody>
      </p:sp>
      <p:pic>
        <p:nvPicPr>
          <p:cNvPr descr="Biometric, fingerprint, touch id, biometrics, thumbprint icon - Download on Iconfinder" id="788" name="Google Shape;788;p58"/>
          <p:cNvPicPr preferRelativeResize="0"/>
          <p:nvPr/>
        </p:nvPicPr>
        <p:blipFill>
          <a:blip r:embed="rId4">
            <a:alphaModFix/>
          </a:blip>
          <a:stretch>
            <a:fillRect/>
          </a:stretch>
        </p:blipFill>
        <p:spPr>
          <a:xfrm>
            <a:off x="6614275" y="539400"/>
            <a:ext cx="1958900" cy="1958900"/>
          </a:xfrm>
          <a:prstGeom prst="rect">
            <a:avLst/>
          </a:prstGeom>
          <a:noFill/>
          <a:ln>
            <a:noFill/>
          </a:ln>
        </p:spPr>
      </p:pic>
      <p:sp>
        <p:nvSpPr>
          <p:cNvPr id="789" name="Google Shape;789;p58"/>
          <p:cNvSpPr txBox="1"/>
          <p:nvPr>
            <p:ph idx="1" type="body"/>
          </p:nvPr>
        </p:nvSpPr>
        <p:spPr>
          <a:xfrm>
            <a:off x="881050" y="2871595"/>
            <a:ext cx="5216700" cy="1723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500">
                <a:solidFill>
                  <a:schemeClr val="dk2"/>
                </a:solidFill>
              </a:rPr>
              <a:t>Il</a:t>
            </a:r>
            <a:r>
              <a:rPr lang="en" sz="1500">
                <a:solidFill>
                  <a:schemeClr val="dk2"/>
                </a:solidFill>
              </a:rPr>
              <a:t> sito che fa fingerprinting “incrocia” tutte le informazioni che riceve dal vostro browser - lingua, sistema operativo, dispositivo, cookies, risoluzione… - e le usa per cercare di </a:t>
            </a:r>
            <a:r>
              <a:rPr b="1" lang="en" sz="1500">
                <a:solidFill>
                  <a:schemeClr val="dk2"/>
                </a:solidFill>
              </a:rPr>
              <a:t>indovinare chi siete</a:t>
            </a:r>
            <a:r>
              <a:rPr lang="en" sz="1500">
                <a:solidFill>
                  <a:schemeClr val="dk2"/>
                </a:solidFill>
              </a:rPr>
              <a:t>. </a:t>
            </a:r>
            <a:endParaRPr sz="1500">
              <a:solidFill>
                <a:schemeClr val="dk2"/>
              </a:solidFill>
            </a:endParaRPr>
          </a:p>
          <a:p>
            <a:pPr indent="0" lvl="0" marL="0" rtl="0" algn="l">
              <a:lnSpc>
                <a:spcPct val="115000"/>
              </a:lnSpc>
              <a:spcBef>
                <a:spcPts val="1000"/>
              </a:spcBef>
              <a:spcAft>
                <a:spcPts val="0"/>
              </a:spcAft>
              <a:buNone/>
            </a:pPr>
            <a:r>
              <a:rPr lang="en" sz="1500">
                <a:solidFill>
                  <a:schemeClr val="dk2"/>
                </a:solidFill>
              </a:rPr>
              <a:t>Più la vostra combinazione di dati è “unica” (es. Usate un browser inusuale), più sarà facile indovinare.</a:t>
            </a:r>
            <a:endParaRPr>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59"/>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 fingerprinting</a:t>
            </a:r>
            <a:endParaRPr i="1"/>
          </a:p>
        </p:txBody>
      </p:sp>
      <p:grpSp>
        <p:nvGrpSpPr>
          <p:cNvPr id="795" name="Google Shape;795;p59"/>
          <p:cNvGrpSpPr/>
          <p:nvPr/>
        </p:nvGrpSpPr>
        <p:grpSpPr>
          <a:xfrm>
            <a:off x="8352142" y="35481"/>
            <a:ext cx="628451" cy="711913"/>
            <a:chOff x="6276025" y="3812400"/>
            <a:chExt cx="416800" cy="468025"/>
          </a:xfrm>
        </p:grpSpPr>
        <p:sp>
          <p:nvSpPr>
            <p:cNvPr id="796" name="Google Shape;796;p59"/>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7" name="Google Shape;797;p59"/>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8" name="Google Shape;798;p59"/>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9" name="Google Shape;799;p59"/>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00" name="Google Shape;800;p59"/>
          <p:cNvSpPr txBox="1"/>
          <p:nvPr>
            <p:ph idx="1" type="body"/>
          </p:nvPr>
        </p:nvSpPr>
        <p:spPr>
          <a:xfrm>
            <a:off x="859150" y="1196625"/>
            <a:ext cx="4505400" cy="32064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500">
                <a:solidFill>
                  <a:schemeClr val="dk2"/>
                </a:solidFill>
              </a:rPr>
              <a:t>Cover</a:t>
            </a:r>
            <a:r>
              <a:rPr lang="en" sz="1500">
                <a:solidFill>
                  <a:schemeClr val="dk2"/>
                </a:solidFill>
              </a:rPr>
              <a:t> Your Tracks (</a:t>
            </a:r>
            <a:r>
              <a:rPr lang="en" sz="1500" u="sng">
                <a:solidFill>
                  <a:schemeClr val="hlink"/>
                </a:solidFill>
                <a:hlinkClick r:id="rId3"/>
              </a:rPr>
              <a:t>Cover Your Tracks</a:t>
            </a:r>
            <a:r>
              <a:rPr lang="en" sz="1500">
                <a:solidFill>
                  <a:schemeClr val="dk2"/>
                </a:solidFill>
              </a:rPr>
              <a:t>)</a:t>
            </a:r>
            <a:r>
              <a:rPr lang="en" sz="1500">
                <a:solidFill>
                  <a:schemeClr val="dk2"/>
                </a:solidFill>
              </a:rPr>
              <a:t> è un sito che vi permette di simulare il fingerprinting, e vedere quanto la vostra combinazione di dati è unica - ovvero, quanto vi identifica bene.</a:t>
            </a:r>
            <a:endParaRPr sz="1500">
              <a:solidFill>
                <a:schemeClr val="dk2"/>
              </a:solidFill>
            </a:endParaRPr>
          </a:p>
          <a:p>
            <a:pPr indent="0" lvl="0" marL="0" rtl="0" algn="l">
              <a:lnSpc>
                <a:spcPct val="115000"/>
              </a:lnSpc>
              <a:spcBef>
                <a:spcPts val="1000"/>
              </a:spcBef>
              <a:spcAft>
                <a:spcPts val="0"/>
              </a:spcAft>
              <a:buNone/>
            </a:pPr>
            <a:r>
              <a:rPr lang="en" sz="1500">
                <a:solidFill>
                  <a:schemeClr val="dk2"/>
                </a:solidFill>
              </a:rPr>
              <a:t>Meno persone ci sono con la stessa vostra fingerprint, più sete identificabili. Se siete unici… siete identificabili :(</a:t>
            </a:r>
            <a:endParaRPr sz="1500">
              <a:solidFill>
                <a:schemeClr val="dk2"/>
              </a:solidFill>
            </a:endParaRPr>
          </a:p>
        </p:txBody>
      </p:sp>
      <p:pic>
        <p:nvPicPr>
          <p:cNvPr id="801" name="Google Shape;801;p59"/>
          <p:cNvPicPr preferRelativeResize="0"/>
          <p:nvPr/>
        </p:nvPicPr>
        <p:blipFill>
          <a:blip r:embed="rId4">
            <a:alphaModFix/>
          </a:blip>
          <a:stretch>
            <a:fillRect/>
          </a:stretch>
        </p:blipFill>
        <p:spPr>
          <a:xfrm>
            <a:off x="5848525" y="1196625"/>
            <a:ext cx="2151200" cy="2101775"/>
          </a:xfrm>
          <a:prstGeom prst="rect">
            <a:avLst/>
          </a:prstGeom>
          <a:noFill/>
          <a:ln>
            <a:noFill/>
          </a:ln>
        </p:spPr>
      </p:pic>
      <p:pic>
        <p:nvPicPr>
          <p:cNvPr id="802" name="Google Shape;802;p59"/>
          <p:cNvPicPr preferRelativeResize="0"/>
          <p:nvPr/>
        </p:nvPicPr>
        <p:blipFill>
          <a:blip r:embed="rId5">
            <a:alphaModFix/>
          </a:blip>
          <a:stretch>
            <a:fillRect/>
          </a:stretch>
        </p:blipFill>
        <p:spPr>
          <a:xfrm>
            <a:off x="1629800" y="3963999"/>
            <a:ext cx="6240849" cy="640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3"/>
          <p:cNvSpPr txBox="1"/>
          <p:nvPr>
            <p:ph type="title"/>
          </p:nvPr>
        </p:nvSpPr>
        <p:spPr>
          <a:xfrm>
            <a:off x="1424375" y="1307100"/>
            <a:ext cx="62952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400"/>
              <a:t>Reti</a:t>
            </a:r>
            <a:endParaRPr sz="7400"/>
          </a:p>
        </p:txBody>
      </p:sp>
      <p:sp>
        <p:nvSpPr>
          <p:cNvPr id="411" name="Google Shape;411;p33"/>
          <p:cNvSpPr/>
          <p:nvPr/>
        </p:nvSpPr>
        <p:spPr>
          <a:xfrm>
            <a:off x="3241725" y="845100"/>
            <a:ext cx="195300" cy="195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1824725" y="2866750"/>
            <a:ext cx="117600" cy="117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4"/>
          <p:cNvSpPr txBox="1"/>
          <p:nvPr>
            <p:ph type="title"/>
          </p:nvPr>
        </p:nvSpPr>
        <p:spPr>
          <a:xfrm>
            <a:off x="720000" y="445025"/>
            <a:ext cx="5863200" cy="572700"/>
          </a:xfrm>
          <a:prstGeom prst="rect">
            <a:avLst/>
          </a:prstGeom>
        </p:spPr>
        <p:txBody>
          <a:bodyPr anchorCtr="0" anchor="t" bIns="91425" lIns="91425" spcFirstLastPara="1" rIns="91425" wrap="square" tIns="91425">
            <a:noAutofit/>
          </a:bodyPr>
          <a:lstStyle/>
          <a:p>
            <a:pPr indent="-450850" lvl="0" marL="457200" rtl="0" algn="l">
              <a:spcBef>
                <a:spcPts val="0"/>
              </a:spcBef>
              <a:spcAft>
                <a:spcPts val="0"/>
              </a:spcAft>
              <a:buSzPts val="3500"/>
              <a:buAutoNum type="arabicPeriod"/>
            </a:pPr>
            <a:r>
              <a:rPr lang="en"/>
              <a:t>Cos’è internet?</a:t>
            </a:r>
            <a:endParaRPr/>
          </a:p>
        </p:txBody>
      </p:sp>
      <p:pic>
        <p:nvPicPr>
          <p:cNvPr descr="Internet Ethics - Staysafeonline" id="418" name="Google Shape;418;p34"/>
          <p:cNvPicPr preferRelativeResize="0"/>
          <p:nvPr/>
        </p:nvPicPr>
        <p:blipFill>
          <a:blip r:embed="rId3">
            <a:alphaModFix/>
          </a:blip>
          <a:stretch>
            <a:fillRect/>
          </a:stretch>
        </p:blipFill>
        <p:spPr>
          <a:xfrm>
            <a:off x="5352825" y="1554100"/>
            <a:ext cx="3653675" cy="2763050"/>
          </a:xfrm>
          <a:prstGeom prst="rect">
            <a:avLst/>
          </a:prstGeom>
          <a:noFill/>
          <a:ln>
            <a:noFill/>
          </a:ln>
        </p:spPr>
      </p:pic>
      <p:sp>
        <p:nvSpPr>
          <p:cNvPr id="419" name="Google Shape;419;p34"/>
          <p:cNvSpPr txBox="1"/>
          <p:nvPr>
            <p:ph idx="1" type="body"/>
          </p:nvPr>
        </p:nvSpPr>
        <p:spPr>
          <a:xfrm>
            <a:off x="1003150" y="1151000"/>
            <a:ext cx="4781400" cy="34809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hlink"/>
              </a:buClr>
              <a:buSzPts val="1100"/>
              <a:buFont typeface="Arial"/>
              <a:buNone/>
            </a:pPr>
            <a:r>
              <a:rPr lang="en" sz="1600">
                <a:solidFill>
                  <a:schemeClr val="dk2"/>
                </a:solidFill>
                <a:highlight>
                  <a:schemeClr val="lt2"/>
                </a:highlight>
              </a:rPr>
              <a:t>In informatica, Internet è una </a:t>
            </a:r>
            <a:r>
              <a:rPr b="1" lang="en" sz="1600">
                <a:solidFill>
                  <a:schemeClr val="dk2"/>
                </a:solidFill>
                <a:highlight>
                  <a:schemeClr val="lt2"/>
                </a:highlight>
              </a:rPr>
              <a:t>rete di elaboratori a estensione mondiale</a:t>
            </a:r>
            <a:r>
              <a:rPr lang="en" sz="1600">
                <a:solidFill>
                  <a:schemeClr val="dk2"/>
                </a:solidFill>
                <a:highlight>
                  <a:schemeClr val="lt2"/>
                </a:highlight>
              </a:rPr>
              <a:t>, mediante la quale l</a:t>
            </a:r>
            <a:r>
              <a:rPr b="1" lang="en" sz="1600">
                <a:solidFill>
                  <a:schemeClr val="dk2"/>
                </a:solidFill>
                <a:highlight>
                  <a:schemeClr val="lt2"/>
                </a:highlight>
              </a:rPr>
              <a:t>e informazioni</a:t>
            </a:r>
            <a:r>
              <a:rPr lang="en" sz="1600">
                <a:solidFill>
                  <a:schemeClr val="dk2"/>
                </a:solidFill>
                <a:highlight>
                  <a:schemeClr val="lt2"/>
                </a:highlight>
              </a:rPr>
              <a:t> contenute in ciascun calcolatore possono essere </a:t>
            </a:r>
            <a:r>
              <a:rPr b="1" lang="en" sz="1600">
                <a:solidFill>
                  <a:schemeClr val="dk2"/>
                </a:solidFill>
                <a:highlight>
                  <a:schemeClr val="lt2"/>
                </a:highlight>
              </a:rPr>
              <a:t>messe a disposizione di altri</a:t>
            </a:r>
            <a:r>
              <a:rPr lang="en" sz="1600">
                <a:solidFill>
                  <a:schemeClr val="dk2"/>
                </a:solidFill>
                <a:highlight>
                  <a:schemeClr val="lt2"/>
                </a:highlight>
              </a:rPr>
              <a:t> utenti che possono accedere alla rete in qualsiasi località del mondo.</a:t>
            </a:r>
            <a:endParaRPr sz="1600">
              <a:solidFill>
                <a:schemeClr val="dk2"/>
              </a:solidFill>
              <a:highlight>
                <a:schemeClr val="lt2"/>
              </a:highlight>
            </a:endParaRPr>
          </a:p>
          <a:p>
            <a:pPr indent="0" lvl="0" marL="0" rtl="0" algn="l">
              <a:lnSpc>
                <a:spcPct val="115000"/>
              </a:lnSpc>
              <a:spcBef>
                <a:spcPts val="1000"/>
              </a:spcBef>
              <a:spcAft>
                <a:spcPts val="0"/>
              </a:spcAft>
              <a:buClr>
                <a:schemeClr val="hlink"/>
              </a:buClr>
              <a:buSzPts val="1100"/>
              <a:buFont typeface="Arial"/>
              <a:buNone/>
            </a:pPr>
            <a:r>
              <a:rPr lang="en" sz="1600">
                <a:solidFill>
                  <a:schemeClr val="dk2"/>
                </a:solidFill>
              </a:rPr>
              <a:t>E’ composto sia da </a:t>
            </a:r>
            <a:r>
              <a:rPr b="1" lang="en" sz="1600">
                <a:solidFill>
                  <a:schemeClr val="dk2"/>
                </a:solidFill>
              </a:rPr>
              <a:t>software</a:t>
            </a:r>
            <a:r>
              <a:rPr lang="en" sz="1600">
                <a:solidFill>
                  <a:schemeClr val="dk2"/>
                </a:solidFill>
              </a:rPr>
              <a:t> (la programmazione dei siti, etc.) che da </a:t>
            </a:r>
            <a:r>
              <a:rPr b="1" lang="en" sz="1600">
                <a:solidFill>
                  <a:schemeClr val="dk2"/>
                </a:solidFill>
              </a:rPr>
              <a:t>hardware</a:t>
            </a:r>
            <a:r>
              <a:rPr lang="en" sz="1600">
                <a:solidFill>
                  <a:schemeClr val="dk2"/>
                </a:solidFill>
              </a:rPr>
              <a:t> (i cavi, etc.)</a:t>
            </a:r>
            <a:endParaRPr sz="1600">
              <a:solidFill>
                <a:schemeClr val="dk2"/>
              </a:solidFill>
            </a:endParaRPr>
          </a:p>
          <a:p>
            <a:pPr indent="0" lvl="0" marL="0" rtl="0" algn="l">
              <a:lnSpc>
                <a:spcPct val="115000"/>
              </a:lnSpc>
              <a:spcBef>
                <a:spcPts val="1000"/>
              </a:spcBef>
              <a:spcAft>
                <a:spcPts val="0"/>
              </a:spcAft>
              <a:buClr>
                <a:schemeClr val="hlink"/>
              </a:buClr>
              <a:buSzPts val="1100"/>
              <a:buFont typeface="Arial"/>
              <a:buNone/>
            </a:pPr>
            <a:r>
              <a:rPr lang="en" sz="1600">
                <a:solidFill>
                  <a:schemeClr val="dk2"/>
                </a:solidFill>
              </a:rPr>
              <a:t>L’Internet rappresenta uno dei più potenti mezzi di raccolta e diffusione dell’informazione su scala globale.</a:t>
            </a:r>
            <a:endParaRPr sz="1600">
              <a:solidFill>
                <a:schemeClr val="dk2"/>
              </a:solidFill>
            </a:endParaRPr>
          </a:p>
        </p:txBody>
      </p:sp>
      <p:sp>
        <p:nvSpPr>
          <p:cNvPr id="420" name="Google Shape;420;p34"/>
          <p:cNvSpPr/>
          <p:nvPr/>
        </p:nvSpPr>
        <p:spPr>
          <a:xfrm>
            <a:off x="8430888" y="65721"/>
            <a:ext cx="628459" cy="712066"/>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5"/>
          <p:cNvSpPr txBox="1"/>
          <p:nvPr>
            <p:ph type="title"/>
          </p:nvPr>
        </p:nvSpPr>
        <p:spPr>
          <a:xfrm>
            <a:off x="720000" y="445025"/>
            <a:ext cx="586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 storia di Internet</a:t>
            </a:r>
            <a:endParaRPr/>
          </a:p>
        </p:txBody>
      </p:sp>
      <p:sp>
        <p:nvSpPr>
          <p:cNvPr id="426" name="Google Shape;426;p35"/>
          <p:cNvSpPr txBox="1"/>
          <p:nvPr>
            <p:ph idx="1" type="body"/>
          </p:nvPr>
        </p:nvSpPr>
        <p:spPr>
          <a:xfrm>
            <a:off x="1003150" y="1151000"/>
            <a:ext cx="4483800" cy="34809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hlink"/>
              </a:buClr>
              <a:buSzPts val="1100"/>
              <a:buFont typeface="Arial"/>
              <a:buNone/>
            </a:pPr>
            <a:r>
              <a:rPr lang="en" sz="1600">
                <a:solidFill>
                  <a:schemeClr val="dk2"/>
                </a:solidFill>
              </a:rPr>
              <a:t>La prima versione di Internet nasce con </a:t>
            </a:r>
            <a:r>
              <a:rPr b="1" lang="en" sz="1600">
                <a:solidFill>
                  <a:schemeClr val="dk2"/>
                </a:solidFill>
              </a:rPr>
              <a:t>ARPANET </a:t>
            </a:r>
            <a:r>
              <a:rPr lang="en" sz="1600">
                <a:solidFill>
                  <a:schemeClr val="dk2"/>
                </a:solidFill>
              </a:rPr>
              <a:t>nel </a:t>
            </a:r>
            <a:r>
              <a:rPr b="1" lang="en" sz="1600">
                <a:solidFill>
                  <a:schemeClr val="dk2"/>
                </a:solidFill>
              </a:rPr>
              <a:t>1958</a:t>
            </a:r>
            <a:r>
              <a:rPr lang="en" sz="1600">
                <a:solidFill>
                  <a:schemeClr val="dk2"/>
                </a:solidFill>
              </a:rPr>
              <a:t>, in America. Si trattava di una rete di computer che garantiva la possibilità di trasmettere informazioni anche in caso di attacco nucleare.</a:t>
            </a:r>
            <a:endParaRPr sz="1600">
              <a:solidFill>
                <a:schemeClr val="dk2"/>
              </a:solidFill>
            </a:endParaRPr>
          </a:p>
          <a:p>
            <a:pPr indent="0" lvl="0" marL="0" rtl="0" algn="l">
              <a:lnSpc>
                <a:spcPct val="115000"/>
              </a:lnSpc>
              <a:spcBef>
                <a:spcPts val="1000"/>
              </a:spcBef>
              <a:spcAft>
                <a:spcPts val="0"/>
              </a:spcAft>
              <a:buClr>
                <a:schemeClr val="hlink"/>
              </a:buClr>
              <a:buSzPts val="1100"/>
              <a:buFont typeface="Arial"/>
              <a:buNone/>
            </a:pPr>
            <a:r>
              <a:rPr lang="en" sz="1600">
                <a:solidFill>
                  <a:schemeClr val="dk2"/>
                </a:solidFill>
              </a:rPr>
              <a:t>Il </a:t>
            </a:r>
            <a:r>
              <a:rPr b="1" lang="en" sz="1600">
                <a:solidFill>
                  <a:schemeClr val="dk2"/>
                </a:solidFill>
              </a:rPr>
              <a:t>WWW </a:t>
            </a:r>
            <a:r>
              <a:rPr lang="en" sz="1600">
                <a:solidFill>
                  <a:schemeClr val="dk2"/>
                </a:solidFill>
              </a:rPr>
              <a:t>(World Wide Web) come lo conosciamo oggi, invece, nasce nei laboratori </a:t>
            </a:r>
            <a:r>
              <a:rPr b="1" lang="en" sz="1600">
                <a:solidFill>
                  <a:schemeClr val="dk2"/>
                </a:solidFill>
              </a:rPr>
              <a:t>del CERN di Ginevra</a:t>
            </a:r>
            <a:r>
              <a:rPr lang="en" sz="1600">
                <a:solidFill>
                  <a:schemeClr val="dk2"/>
                </a:solidFill>
              </a:rPr>
              <a:t> negli anni </a:t>
            </a:r>
            <a:r>
              <a:rPr b="1" lang="en" sz="1600">
                <a:solidFill>
                  <a:schemeClr val="dk2"/>
                </a:solidFill>
              </a:rPr>
              <a:t>1989-90</a:t>
            </a:r>
            <a:r>
              <a:rPr lang="en" sz="1600">
                <a:solidFill>
                  <a:schemeClr val="dk2"/>
                </a:solidFill>
              </a:rPr>
              <a:t> e consiste in un elenco di documenti accessibili da tutti i nodi collegati alla rete. </a:t>
            </a:r>
            <a:endParaRPr sz="1600">
              <a:solidFill>
                <a:schemeClr val="dk2"/>
              </a:solidFill>
            </a:endParaRPr>
          </a:p>
        </p:txBody>
      </p:sp>
      <p:pic>
        <p:nvPicPr>
          <p:cNvPr id="427" name="Google Shape;427;p35"/>
          <p:cNvPicPr preferRelativeResize="0"/>
          <p:nvPr/>
        </p:nvPicPr>
        <p:blipFill>
          <a:blip r:embed="rId3">
            <a:alphaModFix/>
          </a:blip>
          <a:stretch>
            <a:fillRect/>
          </a:stretch>
        </p:blipFill>
        <p:spPr>
          <a:xfrm>
            <a:off x="5601625" y="1206975"/>
            <a:ext cx="2829276" cy="1885225"/>
          </a:xfrm>
          <a:prstGeom prst="rect">
            <a:avLst/>
          </a:prstGeom>
          <a:noFill/>
          <a:ln>
            <a:noFill/>
          </a:ln>
        </p:spPr>
      </p:pic>
      <p:pic>
        <p:nvPicPr>
          <p:cNvPr id="428" name="Google Shape;428;p35"/>
          <p:cNvPicPr preferRelativeResize="0"/>
          <p:nvPr/>
        </p:nvPicPr>
        <p:blipFill>
          <a:blip r:embed="rId4">
            <a:alphaModFix/>
          </a:blip>
          <a:stretch>
            <a:fillRect/>
          </a:stretch>
        </p:blipFill>
        <p:spPr>
          <a:xfrm>
            <a:off x="6535300" y="1996700"/>
            <a:ext cx="2012049" cy="2431701"/>
          </a:xfrm>
          <a:prstGeom prst="rect">
            <a:avLst/>
          </a:prstGeom>
          <a:noFill/>
          <a:ln>
            <a:noFill/>
          </a:ln>
        </p:spPr>
      </p:pic>
      <p:grpSp>
        <p:nvGrpSpPr>
          <p:cNvPr id="429" name="Google Shape;429;p35"/>
          <p:cNvGrpSpPr/>
          <p:nvPr/>
        </p:nvGrpSpPr>
        <p:grpSpPr>
          <a:xfrm>
            <a:off x="8352142" y="35481"/>
            <a:ext cx="628451" cy="711913"/>
            <a:chOff x="6276025" y="3812400"/>
            <a:chExt cx="416800" cy="468025"/>
          </a:xfrm>
        </p:grpSpPr>
        <p:sp>
          <p:nvSpPr>
            <p:cNvPr id="430" name="Google Shape;430;p35"/>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1" name="Google Shape;431;p35"/>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 name="Google Shape;432;p35"/>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 name="Google Shape;433;p35"/>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descr="The Physical Internet” - How Data Physically Travels Around the World -  Prime Engineering" id="438" name="Google Shape;438;p36"/>
          <p:cNvPicPr preferRelativeResize="0"/>
          <p:nvPr/>
        </p:nvPicPr>
        <p:blipFill>
          <a:blip r:embed="rId3">
            <a:alphaModFix/>
          </a:blip>
          <a:stretch>
            <a:fillRect/>
          </a:stretch>
        </p:blipFill>
        <p:spPr>
          <a:xfrm rot="1198651">
            <a:off x="6362736" y="242099"/>
            <a:ext cx="3166927" cy="1657052"/>
          </a:xfrm>
          <a:prstGeom prst="rect">
            <a:avLst/>
          </a:prstGeom>
          <a:noFill/>
          <a:ln>
            <a:noFill/>
          </a:ln>
        </p:spPr>
      </p:pic>
      <p:sp>
        <p:nvSpPr>
          <p:cNvPr id="439" name="Google Shape;439;p36"/>
          <p:cNvSpPr txBox="1"/>
          <p:nvPr>
            <p:ph idx="1" type="body"/>
          </p:nvPr>
        </p:nvSpPr>
        <p:spPr>
          <a:xfrm>
            <a:off x="720000" y="1246850"/>
            <a:ext cx="7588500" cy="18243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hlink"/>
              </a:buClr>
              <a:buSzPts val="1100"/>
              <a:buFont typeface="Arial"/>
              <a:buNone/>
            </a:pPr>
            <a:r>
              <a:rPr lang="en" sz="1500">
                <a:solidFill>
                  <a:schemeClr val="dk2"/>
                </a:solidFill>
              </a:rPr>
              <a:t>Di fatto, internet non è altro che </a:t>
            </a:r>
            <a:r>
              <a:rPr lang="en" sz="1500">
                <a:solidFill>
                  <a:schemeClr val="dk2"/>
                </a:solidFill>
                <a:highlight>
                  <a:schemeClr val="lt2"/>
                </a:highlight>
              </a:rPr>
              <a:t>un enorme insieme di cavi </a:t>
            </a:r>
            <a:r>
              <a:rPr lang="en" sz="1500">
                <a:solidFill>
                  <a:schemeClr val="dk2"/>
                </a:solidFill>
              </a:rPr>
              <a:t>che collegano tutto il mondo: questo si chiama </a:t>
            </a:r>
            <a:r>
              <a:rPr b="1" lang="en" sz="1500">
                <a:solidFill>
                  <a:schemeClr val="dk2"/>
                </a:solidFill>
              </a:rPr>
              <a:t>internet backbone.</a:t>
            </a:r>
            <a:endParaRPr b="1" sz="1500">
              <a:solidFill>
                <a:schemeClr val="dk2"/>
              </a:solidFill>
            </a:endParaRPr>
          </a:p>
          <a:p>
            <a:pPr indent="0" lvl="0" marL="0" rtl="0" algn="l">
              <a:lnSpc>
                <a:spcPct val="115000"/>
              </a:lnSpc>
              <a:spcBef>
                <a:spcPts val="1000"/>
              </a:spcBef>
              <a:spcAft>
                <a:spcPts val="0"/>
              </a:spcAft>
              <a:buClr>
                <a:schemeClr val="hlink"/>
              </a:buClr>
              <a:buSzPts val="1100"/>
              <a:buFont typeface="Arial"/>
              <a:buNone/>
            </a:pPr>
            <a:r>
              <a:rPr lang="en" sz="1500">
                <a:solidFill>
                  <a:schemeClr val="dk2"/>
                </a:solidFill>
              </a:rPr>
              <a:t>Oltre a questo, per funzionare ed essere accessibile a noi comuni mortali esistono numerosi altri elementi dell’infrastruttura come ad esempio gli armadi, i cavi di fibra ottica, etc.</a:t>
            </a:r>
            <a:endParaRPr sz="1500">
              <a:solidFill>
                <a:schemeClr val="dk2"/>
              </a:solidFill>
            </a:endParaRPr>
          </a:p>
          <a:p>
            <a:pPr indent="0" lvl="0" marL="0" rtl="0" algn="l">
              <a:lnSpc>
                <a:spcPct val="115000"/>
              </a:lnSpc>
              <a:spcBef>
                <a:spcPts val="1000"/>
              </a:spcBef>
              <a:spcAft>
                <a:spcPts val="0"/>
              </a:spcAft>
              <a:buNone/>
            </a:pPr>
            <a:r>
              <a:t/>
            </a:r>
            <a:endParaRPr sz="1500">
              <a:solidFill>
                <a:schemeClr val="dk2"/>
              </a:solidFill>
            </a:endParaRPr>
          </a:p>
        </p:txBody>
      </p:sp>
      <p:sp>
        <p:nvSpPr>
          <p:cNvPr id="440" name="Google Shape;440;p36"/>
          <p:cNvSpPr txBox="1"/>
          <p:nvPr>
            <p:ph type="title"/>
          </p:nvPr>
        </p:nvSpPr>
        <p:spPr>
          <a:xfrm>
            <a:off x="720000" y="445025"/>
            <a:ext cx="5863200" cy="572700"/>
          </a:xfrm>
          <a:prstGeom prst="rect">
            <a:avLst/>
          </a:prstGeom>
        </p:spPr>
        <p:txBody>
          <a:bodyPr anchorCtr="0" anchor="t" bIns="91425" lIns="91425" spcFirstLastPara="1" rIns="91425" wrap="square" tIns="91425">
            <a:noAutofit/>
          </a:bodyPr>
          <a:lstStyle/>
          <a:p>
            <a:pPr indent="-450850" lvl="0" marL="457200" rtl="0" algn="l">
              <a:spcBef>
                <a:spcPts val="0"/>
              </a:spcBef>
              <a:spcAft>
                <a:spcPts val="0"/>
              </a:spcAft>
              <a:buSzPts val="3500"/>
              <a:buAutoNum type="arabicPeriod"/>
            </a:pPr>
            <a:r>
              <a:rPr lang="en"/>
              <a:t>Com’è fatto internet</a:t>
            </a:r>
            <a:endParaRPr/>
          </a:p>
        </p:txBody>
      </p:sp>
      <p:pic>
        <p:nvPicPr>
          <p:cNvPr id="441" name="Google Shape;441;p36"/>
          <p:cNvPicPr preferRelativeResize="0"/>
          <p:nvPr/>
        </p:nvPicPr>
        <p:blipFill rotWithShape="1">
          <a:blip r:embed="rId4">
            <a:alphaModFix/>
          </a:blip>
          <a:srcRect b="0" l="9091" r="21241" t="0"/>
          <a:stretch/>
        </p:blipFill>
        <p:spPr>
          <a:xfrm rot="657850">
            <a:off x="168726" y="3181533"/>
            <a:ext cx="1238202" cy="916134"/>
          </a:xfrm>
          <a:prstGeom prst="roundRect">
            <a:avLst>
              <a:gd fmla="val 16667" name="adj"/>
            </a:avLst>
          </a:prstGeom>
          <a:noFill/>
          <a:ln>
            <a:noFill/>
          </a:ln>
        </p:spPr>
      </p:pic>
      <p:pic>
        <p:nvPicPr>
          <p:cNvPr id="442" name="Google Shape;442;p36"/>
          <p:cNvPicPr preferRelativeResize="0"/>
          <p:nvPr/>
        </p:nvPicPr>
        <p:blipFill>
          <a:blip r:embed="rId5">
            <a:alphaModFix/>
          </a:blip>
          <a:stretch>
            <a:fillRect/>
          </a:stretch>
        </p:blipFill>
        <p:spPr>
          <a:xfrm rot="-145905">
            <a:off x="2986932" y="2832707"/>
            <a:ext cx="968672" cy="1472523"/>
          </a:xfrm>
          <a:prstGeom prst="roundRect">
            <a:avLst>
              <a:gd fmla="val 16667" name="adj"/>
            </a:avLst>
          </a:prstGeom>
          <a:noFill/>
          <a:ln>
            <a:noFill/>
          </a:ln>
        </p:spPr>
      </p:pic>
      <p:pic>
        <p:nvPicPr>
          <p:cNvPr descr="Offerta fibra senza iliadbox - iliad" id="443" name="Google Shape;443;p36"/>
          <p:cNvPicPr preferRelativeResize="0"/>
          <p:nvPr/>
        </p:nvPicPr>
        <p:blipFill rotWithShape="1">
          <a:blip r:embed="rId6">
            <a:alphaModFix/>
          </a:blip>
          <a:srcRect b="18931" l="17616" r="17427" t="15495"/>
          <a:stretch/>
        </p:blipFill>
        <p:spPr>
          <a:xfrm>
            <a:off x="5743725" y="2983575"/>
            <a:ext cx="1095600" cy="1106100"/>
          </a:xfrm>
          <a:prstGeom prst="roundRect">
            <a:avLst>
              <a:gd fmla="val 16667" name="adj"/>
            </a:avLst>
          </a:prstGeom>
          <a:noFill/>
          <a:ln>
            <a:noFill/>
          </a:ln>
        </p:spPr>
      </p:pic>
      <p:pic>
        <p:nvPicPr>
          <p:cNvPr descr="Framework Unveils Upgradeable, Customizable, Repairable 13.5&quot; Productivity  Laptop | TechPowerUp" id="444" name="Google Shape;444;p36"/>
          <p:cNvPicPr preferRelativeResize="0"/>
          <p:nvPr/>
        </p:nvPicPr>
        <p:blipFill rotWithShape="1">
          <a:blip r:embed="rId7">
            <a:alphaModFix/>
          </a:blip>
          <a:srcRect b="3203" l="14714" r="14166" t="0"/>
          <a:stretch/>
        </p:blipFill>
        <p:spPr>
          <a:xfrm>
            <a:off x="6928125" y="2911113"/>
            <a:ext cx="2117583" cy="1922925"/>
          </a:xfrm>
          <a:prstGeom prst="rect">
            <a:avLst/>
          </a:prstGeom>
          <a:noFill/>
          <a:ln>
            <a:noFill/>
          </a:ln>
        </p:spPr>
      </p:pic>
      <p:cxnSp>
        <p:nvCxnSpPr>
          <p:cNvPr id="445" name="Google Shape;445;p36"/>
          <p:cNvCxnSpPr>
            <a:endCxn id="446" idx="1"/>
          </p:cNvCxnSpPr>
          <p:nvPr/>
        </p:nvCxnSpPr>
        <p:spPr>
          <a:xfrm>
            <a:off x="1217175" y="4108926"/>
            <a:ext cx="666000" cy="431100"/>
          </a:xfrm>
          <a:prstGeom prst="straightConnector1">
            <a:avLst/>
          </a:prstGeom>
          <a:noFill/>
          <a:ln cap="flat" cmpd="sng" w="28575">
            <a:solidFill>
              <a:schemeClr val="dk1"/>
            </a:solidFill>
            <a:prstDash val="dashDot"/>
            <a:round/>
            <a:headEnd len="med" w="med" type="triangle"/>
            <a:tailEnd len="med" w="med" type="triangle"/>
          </a:ln>
        </p:spPr>
      </p:cxnSp>
      <p:cxnSp>
        <p:nvCxnSpPr>
          <p:cNvPr id="447" name="Google Shape;447;p36"/>
          <p:cNvCxnSpPr>
            <a:stCxn id="442" idx="3"/>
            <a:endCxn id="448" idx="1"/>
          </p:cNvCxnSpPr>
          <p:nvPr/>
        </p:nvCxnSpPr>
        <p:spPr>
          <a:xfrm>
            <a:off x="3955168" y="3548418"/>
            <a:ext cx="541800" cy="835800"/>
          </a:xfrm>
          <a:prstGeom prst="straightConnector1">
            <a:avLst/>
          </a:prstGeom>
          <a:noFill/>
          <a:ln cap="flat" cmpd="sng" w="28575">
            <a:solidFill>
              <a:schemeClr val="dk1"/>
            </a:solidFill>
            <a:prstDash val="dashDot"/>
            <a:round/>
            <a:headEnd len="med" w="med" type="triangle"/>
            <a:tailEnd len="med" w="med" type="triangle"/>
          </a:ln>
        </p:spPr>
      </p:cxnSp>
      <p:cxnSp>
        <p:nvCxnSpPr>
          <p:cNvPr id="449" name="Google Shape;449;p36"/>
          <p:cNvCxnSpPr/>
          <p:nvPr/>
        </p:nvCxnSpPr>
        <p:spPr>
          <a:xfrm>
            <a:off x="6881425" y="3622825"/>
            <a:ext cx="745500" cy="400200"/>
          </a:xfrm>
          <a:prstGeom prst="straightConnector1">
            <a:avLst/>
          </a:prstGeom>
          <a:noFill/>
          <a:ln cap="flat" cmpd="sng" w="28575">
            <a:solidFill>
              <a:schemeClr val="dk1"/>
            </a:solidFill>
            <a:prstDash val="dashDot"/>
            <a:round/>
            <a:headEnd len="med" w="med" type="triangle"/>
            <a:tailEnd len="med" w="med" type="triangle"/>
          </a:ln>
        </p:spPr>
      </p:cxnSp>
      <p:sp>
        <p:nvSpPr>
          <p:cNvPr id="450" name="Google Shape;450;p36"/>
          <p:cNvSpPr txBox="1"/>
          <p:nvPr/>
        </p:nvSpPr>
        <p:spPr>
          <a:xfrm rot="1573586">
            <a:off x="7080621" y="3509943"/>
            <a:ext cx="567524" cy="415648"/>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500">
                <a:solidFill>
                  <a:schemeClr val="dk1"/>
                </a:solidFill>
                <a:latin typeface="Manjari"/>
                <a:ea typeface="Manjari"/>
                <a:cs typeface="Manjari"/>
                <a:sym typeface="Manjari"/>
              </a:rPr>
              <a:t>dati</a:t>
            </a:r>
            <a:endParaRPr>
              <a:solidFill>
                <a:schemeClr val="dk1"/>
              </a:solidFill>
            </a:endParaRPr>
          </a:p>
        </p:txBody>
      </p:sp>
      <p:sp>
        <p:nvSpPr>
          <p:cNvPr id="451" name="Google Shape;451;p36"/>
          <p:cNvSpPr txBox="1"/>
          <p:nvPr/>
        </p:nvSpPr>
        <p:spPr>
          <a:xfrm rot="3323689">
            <a:off x="4026330" y="3664930"/>
            <a:ext cx="567864" cy="41541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500">
                <a:solidFill>
                  <a:schemeClr val="dk1"/>
                </a:solidFill>
                <a:latin typeface="Manjari"/>
                <a:ea typeface="Manjari"/>
                <a:cs typeface="Manjari"/>
                <a:sym typeface="Manjari"/>
              </a:rPr>
              <a:t>dati</a:t>
            </a:r>
            <a:endParaRPr>
              <a:solidFill>
                <a:schemeClr val="dk1"/>
              </a:solidFill>
            </a:endParaRPr>
          </a:p>
        </p:txBody>
      </p:sp>
      <p:pic>
        <p:nvPicPr>
          <p:cNvPr id="446" name="Google Shape;446;p36"/>
          <p:cNvPicPr preferRelativeResize="0"/>
          <p:nvPr/>
        </p:nvPicPr>
        <p:blipFill>
          <a:blip r:embed="rId8">
            <a:alphaModFix/>
          </a:blip>
          <a:stretch>
            <a:fillRect/>
          </a:stretch>
        </p:blipFill>
        <p:spPr>
          <a:xfrm rot="-263474">
            <a:off x="1882140" y="3991897"/>
            <a:ext cx="705270" cy="1042259"/>
          </a:xfrm>
          <a:prstGeom prst="roundRect">
            <a:avLst>
              <a:gd fmla="val 16667" name="adj"/>
            </a:avLst>
          </a:prstGeom>
          <a:noFill/>
          <a:ln>
            <a:noFill/>
          </a:ln>
        </p:spPr>
      </p:pic>
      <p:pic>
        <p:nvPicPr>
          <p:cNvPr id="448" name="Google Shape;448;p36"/>
          <p:cNvPicPr preferRelativeResize="0"/>
          <p:nvPr/>
        </p:nvPicPr>
        <p:blipFill>
          <a:blip r:embed="rId8">
            <a:alphaModFix/>
          </a:blip>
          <a:stretch>
            <a:fillRect/>
          </a:stretch>
        </p:blipFill>
        <p:spPr>
          <a:xfrm rot="626400">
            <a:off x="4491104" y="3927196"/>
            <a:ext cx="705276" cy="1042028"/>
          </a:xfrm>
          <a:prstGeom prst="roundRect">
            <a:avLst>
              <a:gd fmla="val 16667" name="adj"/>
            </a:avLst>
          </a:prstGeom>
          <a:noFill/>
          <a:ln>
            <a:noFill/>
          </a:ln>
        </p:spPr>
      </p:pic>
      <p:cxnSp>
        <p:nvCxnSpPr>
          <p:cNvPr id="452" name="Google Shape;452;p36"/>
          <p:cNvCxnSpPr>
            <a:stCxn id="442" idx="1"/>
            <a:endCxn id="446" idx="3"/>
          </p:cNvCxnSpPr>
          <p:nvPr/>
        </p:nvCxnSpPr>
        <p:spPr>
          <a:xfrm flipH="1">
            <a:off x="2586268" y="3589518"/>
            <a:ext cx="401100" cy="896400"/>
          </a:xfrm>
          <a:prstGeom prst="straightConnector1">
            <a:avLst/>
          </a:prstGeom>
          <a:noFill/>
          <a:ln cap="flat" cmpd="sng" w="28575">
            <a:solidFill>
              <a:schemeClr val="dk1"/>
            </a:solidFill>
            <a:prstDash val="dashDot"/>
            <a:round/>
            <a:headEnd len="med" w="med" type="triangle"/>
            <a:tailEnd len="med" w="med" type="triangle"/>
          </a:ln>
        </p:spPr>
      </p:cxnSp>
      <p:cxnSp>
        <p:nvCxnSpPr>
          <p:cNvPr id="453" name="Google Shape;453;p36"/>
          <p:cNvCxnSpPr>
            <a:stCxn id="443" idx="1"/>
            <a:endCxn id="448" idx="3"/>
          </p:cNvCxnSpPr>
          <p:nvPr/>
        </p:nvCxnSpPr>
        <p:spPr>
          <a:xfrm flipH="1">
            <a:off x="5190525" y="3536625"/>
            <a:ext cx="553200" cy="975600"/>
          </a:xfrm>
          <a:prstGeom prst="straightConnector1">
            <a:avLst/>
          </a:prstGeom>
          <a:noFill/>
          <a:ln cap="flat" cmpd="sng" w="28575">
            <a:solidFill>
              <a:schemeClr val="dk1"/>
            </a:solidFill>
            <a:prstDash val="dashDot"/>
            <a:round/>
            <a:headEnd len="med" w="med" type="triangle"/>
            <a:tailEnd len="med" w="med" type="triangle"/>
          </a:ln>
        </p:spPr>
      </p:cxnSp>
      <p:sp>
        <p:nvSpPr>
          <p:cNvPr id="454" name="Google Shape;454;p36"/>
          <p:cNvSpPr txBox="1"/>
          <p:nvPr/>
        </p:nvSpPr>
        <p:spPr>
          <a:xfrm rot="1818263">
            <a:off x="1358118" y="3986751"/>
            <a:ext cx="567784" cy="415586"/>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500">
                <a:solidFill>
                  <a:schemeClr val="dk1"/>
                </a:solidFill>
                <a:latin typeface="Manjari"/>
                <a:ea typeface="Manjari"/>
                <a:cs typeface="Manjari"/>
                <a:sym typeface="Manjari"/>
              </a:rPr>
              <a:t>dati</a:t>
            </a:r>
            <a:endParaRPr>
              <a:solidFill>
                <a:schemeClr val="dk1"/>
              </a:solidFill>
            </a:endParaRPr>
          </a:p>
        </p:txBody>
      </p:sp>
      <p:sp>
        <p:nvSpPr>
          <p:cNvPr id="455" name="Google Shape;455;p36"/>
          <p:cNvSpPr txBox="1"/>
          <p:nvPr/>
        </p:nvSpPr>
        <p:spPr>
          <a:xfrm rot="-4021437">
            <a:off x="2369937" y="3664796"/>
            <a:ext cx="567957" cy="415668"/>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500">
                <a:solidFill>
                  <a:schemeClr val="dk1"/>
                </a:solidFill>
                <a:latin typeface="Manjari"/>
                <a:ea typeface="Manjari"/>
                <a:cs typeface="Manjari"/>
                <a:sym typeface="Manjari"/>
              </a:rPr>
              <a:t>dati</a:t>
            </a:r>
            <a:endParaRPr>
              <a:solidFill>
                <a:schemeClr val="dk1"/>
              </a:solidFill>
            </a:endParaRPr>
          </a:p>
        </p:txBody>
      </p:sp>
      <p:sp>
        <p:nvSpPr>
          <p:cNvPr id="456" name="Google Shape;456;p36"/>
          <p:cNvSpPr txBox="1"/>
          <p:nvPr/>
        </p:nvSpPr>
        <p:spPr>
          <a:xfrm>
            <a:off x="220775" y="4107800"/>
            <a:ext cx="12618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lang="en" sz="1500">
                <a:solidFill>
                  <a:schemeClr val="dk2"/>
                </a:solidFill>
                <a:latin typeface="Manjari"/>
                <a:ea typeface="Manjari"/>
                <a:cs typeface="Manjari"/>
                <a:sym typeface="Manjari"/>
              </a:rPr>
              <a:t>Cavi</a:t>
            </a:r>
            <a:br>
              <a:rPr lang="en" sz="1500">
                <a:solidFill>
                  <a:schemeClr val="dk2"/>
                </a:solidFill>
                <a:latin typeface="Manjari"/>
                <a:ea typeface="Manjari"/>
                <a:cs typeface="Manjari"/>
                <a:sym typeface="Manjari"/>
              </a:rPr>
            </a:br>
            <a:r>
              <a:rPr lang="en" sz="1500">
                <a:solidFill>
                  <a:schemeClr val="dk2"/>
                </a:solidFill>
                <a:latin typeface="Manjari"/>
                <a:ea typeface="Manjari"/>
                <a:cs typeface="Manjari"/>
                <a:sym typeface="Manjari"/>
              </a:rPr>
              <a:t>sottomarini</a:t>
            </a:r>
            <a:endParaRPr sz="1500">
              <a:solidFill>
                <a:schemeClr val="dk2"/>
              </a:solidFill>
              <a:latin typeface="Manjari"/>
              <a:ea typeface="Manjari"/>
              <a:cs typeface="Manjari"/>
              <a:sym typeface="Manjari"/>
            </a:endParaRPr>
          </a:p>
        </p:txBody>
      </p:sp>
      <p:sp>
        <p:nvSpPr>
          <p:cNvPr id="457" name="Google Shape;457;p36"/>
          <p:cNvSpPr txBox="1"/>
          <p:nvPr/>
        </p:nvSpPr>
        <p:spPr>
          <a:xfrm>
            <a:off x="1446625" y="3131013"/>
            <a:ext cx="1261800" cy="9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lang="en" sz="1500">
                <a:solidFill>
                  <a:schemeClr val="dk2"/>
                </a:solidFill>
                <a:latin typeface="Manjari"/>
                <a:ea typeface="Manjari"/>
                <a:cs typeface="Manjari"/>
                <a:sym typeface="Manjari"/>
              </a:rPr>
              <a:t>Fibra </a:t>
            </a:r>
            <a:br>
              <a:rPr lang="en" sz="1500">
                <a:solidFill>
                  <a:schemeClr val="dk2"/>
                </a:solidFill>
                <a:latin typeface="Manjari"/>
                <a:ea typeface="Manjari"/>
                <a:cs typeface="Manjari"/>
                <a:sym typeface="Manjari"/>
              </a:rPr>
            </a:br>
            <a:r>
              <a:rPr lang="en" sz="1500">
                <a:solidFill>
                  <a:schemeClr val="dk2"/>
                </a:solidFill>
                <a:latin typeface="Manjari"/>
                <a:ea typeface="Manjari"/>
                <a:cs typeface="Manjari"/>
                <a:sym typeface="Manjari"/>
              </a:rPr>
              <a:t>ottica o rame</a:t>
            </a:r>
            <a:endParaRPr sz="1500">
              <a:solidFill>
                <a:schemeClr val="dk2"/>
              </a:solidFill>
              <a:latin typeface="Manjari"/>
              <a:ea typeface="Manjari"/>
              <a:cs typeface="Manjari"/>
              <a:sym typeface="Manjari"/>
            </a:endParaRPr>
          </a:p>
        </p:txBody>
      </p:sp>
      <p:sp>
        <p:nvSpPr>
          <p:cNvPr id="458" name="Google Shape;458;p36"/>
          <p:cNvSpPr txBox="1"/>
          <p:nvPr/>
        </p:nvSpPr>
        <p:spPr>
          <a:xfrm>
            <a:off x="2840363" y="4305275"/>
            <a:ext cx="12618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lang="en" sz="1500">
                <a:solidFill>
                  <a:schemeClr val="dk2"/>
                </a:solidFill>
                <a:latin typeface="Manjari"/>
                <a:ea typeface="Manjari"/>
                <a:cs typeface="Manjari"/>
                <a:sym typeface="Manjari"/>
              </a:rPr>
              <a:t>Armadio</a:t>
            </a:r>
            <a:endParaRPr sz="1500">
              <a:solidFill>
                <a:schemeClr val="dk2"/>
              </a:solidFill>
              <a:latin typeface="Manjari"/>
              <a:ea typeface="Manjari"/>
              <a:cs typeface="Manjari"/>
              <a:sym typeface="Manjari"/>
            </a:endParaRPr>
          </a:p>
        </p:txBody>
      </p:sp>
      <p:sp>
        <p:nvSpPr>
          <p:cNvPr id="459" name="Google Shape;459;p36"/>
          <p:cNvSpPr txBox="1"/>
          <p:nvPr/>
        </p:nvSpPr>
        <p:spPr>
          <a:xfrm>
            <a:off x="4323225" y="2983575"/>
            <a:ext cx="1030200" cy="9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lang="en" sz="1500">
                <a:solidFill>
                  <a:schemeClr val="dk2"/>
                </a:solidFill>
                <a:latin typeface="Manjari"/>
                <a:ea typeface="Manjari"/>
                <a:cs typeface="Manjari"/>
                <a:sym typeface="Manjari"/>
              </a:rPr>
              <a:t>Fibra </a:t>
            </a:r>
            <a:br>
              <a:rPr lang="en" sz="1500">
                <a:solidFill>
                  <a:schemeClr val="dk2"/>
                </a:solidFill>
                <a:latin typeface="Manjari"/>
                <a:ea typeface="Manjari"/>
                <a:cs typeface="Manjari"/>
                <a:sym typeface="Manjari"/>
              </a:rPr>
            </a:br>
            <a:r>
              <a:rPr lang="en" sz="1500">
                <a:solidFill>
                  <a:schemeClr val="dk2"/>
                </a:solidFill>
                <a:latin typeface="Manjari"/>
                <a:ea typeface="Manjari"/>
                <a:cs typeface="Manjari"/>
                <a:sym typeface="Manjari"/>
              </a:rPr>
              <a:t>ottica o rame</a:t>
            </a:r>
            <a:endParaRPr sz="1500">
              <a:solidFill>
                <a:schemeClr val="dk2"/>
              </a:solidFill>
              <a:latin typeface="Manjari"/>
              <a:ea typeface="Manjari"/>
              <a:cs typeface="Manjari"/>
              <a:sym typeface="Manjari"/>
            </a:endParaRPr>
          </a:p>
        </p:txBody>
      </p:sp>
      <p:sp>
        <p:nvSpPr>
          <p:cNvPr id="460" name="Google Shape;460;p36"/>
          <p:cNvSpPr txBox="1"/>
          <p:nvPr/>
        </p:nvSpPr>
        <p:spPr>
          <a:xfrm>
            <a:off x="4892475" y="4263600"/>
            <a:ext cx="2117700" cy="723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lang="en" sz="1500">
                <a:solidFill>
                  <a:schemeClr val="dk2"/>
                </a:solidFill>
                <a:latin typeface="Manjari"/>
                <a:ea typeface="Manjari"/>
                <a:cs typeface="Manjari"/>
                <a:sym typeface="Manjari"/>
              </a:rPr>
              <a:t>Access point</a:t>
            </a:r>
            <a:br>
              <a:rPr lang="en" sz="1500">
                <a:solidFill>
                  <a:schemeClr val="dk2"/>
                </a:solidFill>
                <a:latin typeface="Manjari"/>
                <a:ea typeface="Manjari"/>
                <a:cs typeface="Manjari"/>
                <a:sym typeface="Manjari"/>
              </a:rPr>
            </a:br>
            <a:r>
              <a:rPr lang="en" sz="1500">
                <a:solidFill>
                  <a:schemeClr val="dk2"/>
                </a:solidFill>
                <a:latin typeface="Manjari"/>
                <a:ea typeface="Manjari"/>
                <a:cs typeface="Manjari"/>
                <a:sym typeface="Manjari"/>
              </a:rPr>
              <a:t>(modem)</a:t>
            </a:r>
            <a:endParaRPr sz="1500">
              <a:solidFill>
                <a:schemeClr val="dk2"/>
              </a:solidFill>
              <a:latin typeface="Manjari"/>
              <a:ea typeface="Manjari"/>
              <a:cs typeface="Manjari"/>
              <a:sym typeface="Manjari"/>
            </a:endParaRPr>
          </a:p>
        </p:txBody>
      </p:sp>
      <p:sp>
        <p:nvSpPr>
          <p:cNvPr id="461" name="Google Shape;461;p36"/>
          <p:cNvSpPr txBox="1"/>
          <p:nvPr/>
        </p:nvSpPr>
        <p:spPr>
          <a:xfrm>
            <a:off x="7405700" y="4720713"/>
            <a:ext cx="12618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lang="en" sz="1500">
                <a:solidFill>
                  <a:schemeClr val="dk2"/>
                </a:solidFill>
                <a:latin typeface="Manjari"/>
                <a:ea typeface="Manjari"/>
                <a:cs typeface="Manjari"/>
                <a:sym typeface="Manjari"/>
              </a:rPr>
              <a:t>Il vostro PC</a:t>
            </a:r>
            <a:endParaRPr sz="1500">
              <a:solidFill>
                <a:schemeClr val="dk2"/>
              </a:solidFill>
              <a:latin typeface="Manjari"/>
              <a:ea typeface="Manjari"/>
              <a:cs typeface="Manjari"/>
              <a:sym typeface="Manjari"/>
            </a:endParaRPr>
          </a:p>
        </p:txBody>
      </p:sp>
      <p:sp>
        <p:nvSpPr>
          <p:cNvPr id="462" name="Google Shape;462;p36"/>
          <p:cNvSpPr txBox="1"/>
          <p:nvPr/>
        </p:nvSpPr>
        <p:spPr>
          <a:xfrm rot="-3611026">
            <a:off x="5096945" y="3547767"/>
            <a:ext cx="567757" cy="415641"/>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500">
                <a:solidFill>
                  <a:schemeClr val="dk1"/>
                </a:solidFill>
                <a:latin typeface="Manjari"/>
                <a:ea typeface="Manjari"/>
                <a:cs typeface="Manjari"/>
                <a:sym typeface="Manjari"/>
              </a:rPr>
              <a:t>dati</a:t>
            </a:r>
            <a:endParaRPr>
              <a:solidFill>
                <a:schemeClr val="dk1"/>
              </a:solidFill>
            </a:endParaRPr>
          </a:p>
        </p:txBody>
      </p:sp>
      <p:grpSp>
        <p:nvGrpSpPr>
          <p:cNvPr id="463" name="Google Shape;463;p36"/>
          <p:cNvGrpSpPr/>
          <p:nvPr/>
        </p:nvGrpSpPr>
        <p:grpSpPr>
          <a:xfrm>
            <a:off x="8352142" y="35481"/>
            <a:ext cx="628451" cy="711913"/>
            <a:chOff x="6276025" y="3812400"/>
            <a:chExt cx="416800" cy="468025"/>
          </a:xfrm>
        </p:grpSpPr>
        <p:sp>
          <p:nvSpPr>
            <p:cNvPr id="464" name="Google Shape;464;p36"/>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 name="Google Shape;465;p36"/>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 name="Google Shape;466;p36"/>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 name="Google Shape;467;p36"/>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7"/>
          <p:cNvSpPr txBox="1"/>
          <p:nvPr>
            <p:ph idx="1" type="body"/>
          </p:nvPr>
        </p:nvSpPr>
        <p:spPr>
          <a:xfrm>
            <a:off x="720000" y="1246850"/>
            <a:ext cx="4319100" cy="18243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hlink"/>
              </a:buClr>
              <a:buSzPts val="1100"/>
              <a:buFont typeface="Arial"/>
              <a:buNone/>
            </a:pPr>
            <a:r>
              <a:rPr lang="en" sz="1500">
                <a:solidFill>
                  <a:schemeClr val="dk2"/>
                </a:solidFill>
              </a:rPr>
              <a:t>Per funzionare, Internet usa una tecnologia chiamata TCP/IP. </a:t>
            </a:r>
            <a:r>
              <a:rPr lang="en" sz="1500">
                <a:solidFill>
                  <a:schemeClr val="dk2"/>
                </a:solidFill>
                <a:highlight>
                  <a:schemeClr val="lt2"/>
                </a:highlight>
              </a:rPr>
              <a:t>Il TCP/IP è un insieme di protocolli che definiscono come i computer comunicano sulla rete.</a:t>
            </a:r>
            <a:endParaRPr sz="1500">
              <a:solidFill>
                <a:schemeClr val="dk2"/>
              </a:solidFill>
              <a:highlight>
                <a:schemeClr val="lt2"/>
              </a:highlight>
            </a:endParaRPr>
          </a:p>
          <a:p>
            <a:pPr indent="0" lvl="0" marL="0" rtl="0" algn="l">
              <a:lnSpc>
                <a:spcPct val="115000"/>
              </a:lnSpc>
              <a:spcBef>
                <a:spcPts val="1000"/>
              </a:spcBef>
              <a:spcAft>
                <a:spcPts val="0"/>
              </a:spcAft>
              <a:buClr>
                <a:schemeClr val="hlink"/>
              </a:buClr>
              <a:buSzPts val="1100"/>
              <a:buFont typeface="Arial"/>
              <a:buNone/>
            </a:pPr>
            <a:r>
              <a:rPr lang="en" sz="1500">
                <a:solidFill>
                  <a:schemeClr val="dk2"/>
                </a:solidFill>
              </a:rPr>
              <a:t>Praticamente, sono delle regole stabilite per decidere “come capirsi”, “come inviare i dati”, in che ordine, etc. </a:t>
            </a:r>
            <a:r>
              <a:rPr lang="en" sz="1500">
                <a:solidFill>
                  <a:schemeClr val="dk2"/>
                </a:solidFill>
              </a:rPr>
              <a:t>Questi protocolli sono divisi in 4 “strati”. Quando due pc comunicano attraverso Internet, applicano le regole di ciascuno dei livelli come nell’immagine a destra per codificare e decodificare il messaggio correttamente.</a:t>
            </a:r>
            <a:endParaRPr sz="1500">
              <a:solidFill>
                <a:schemeClr val="dk2"/>
              </a:solidFill>
            </a:endParaRPr>
          </a:p>
          <a:p>
            <a:pPr indent="0" lvl="0" marL="0" rtl="0" algn="l">
              <a:lnSpc>
                <a:spcPct val="115000"/>
              </a:lnSpc>
              <a:spcBef>
                <a:spcPts val="1000"/>
              </a:spcBef>
              <a:spcAft>
                <a:spcPts val="0"/>
              </a:spcAft>
              <a:buNone/>
            </a:pPr>
            <a:r>
              <a:t/>
            </a:r>
            <a:endParaRPr sz="1500">
              <a:solidFill>
                <a:schemeClr val="dk2"/>
              </a:solidFill>
            </a:endParaRPr>
          </a:p>
        </p:txBody>
      </p:sp>
      <p:sp>
        <p:nvSpPr>
          <p:cNvPr id="473" name="Google Shape;473;p37"/>
          <p:cNvSpPr txBox="1"/>
          <p:nvPr>
            <p:ph type="title"/>
          </p:nvPr>
        </p:nvSpPr>
        <p:spPr>
          <a:xfrm>
            <a:off x="720000" y="445025"/>
            <a:ext cx="586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 protocollo TCP/IP</a:t>
            </a:r>
            <a:endParaRPr/>
          </a:p>
        </p:txBody>
      </p:sp>
      <p:pic>
        <p:nvPicPr>
          <p:cNvPr id="474" name="Google Shape;474;p37"/>
          <p:cNvPicPr preferRelativeResize="0"/>
          <p:nvPr/>
        </p:nvPicPr>
        <p:blipFill>
          <a:blip r:embed="rId3">
            <a:alphaModFix/>
          </a:blip>
          <a:stretch>
            <a:fillRect/>
          </a:stretch>
        </p:blipFill>
        <p:spPr>
          <a:xfrm>
            <a:off x="5391875" y="225325"/>
            <a:ext cx="3549651" cy="2562225"/>
          </a:xfrm>
          <a:prstGeom prst="rect">
            <a:avLst/>
          </a:prstGeom>
          <a:noFill/>
          <a:ln>
            <a:noFill/>
          </a:ln>
        </p:spPr>
      </p:pic>
      <p:pic>
        <p:nvPicPr>
          <p:cNvPr descr="TCP/IP: cos'è il modello TCP/IP e come funziona? | AVG" id="475" name="Google Shape;475;p37"/>
          <p:cNvPicPr preferRelativeResize="0"/>
          <p:nvPr/>
        </p:nvPicPr>
        <p:blipFill>
          <a:blip r:embed="rId4">
            <a:alphaModFix/>
          </a:blip>
          <a:stretch>
            <a:fillRect/>
          </a:stretch>
        </p:blipFill>
        <p:spPr>
          <a:xfrm>
            <a:off x="5130986" y="3017925"/>
            <a:ext cx="3770626" cy="1711425"/>
          </a:xfrm>
          <a:prstGeom prst="rect">
            <a:avLst/>
          </a:prstGeom>
          <a:noFill/>
          <a:ln>
            <a:noFill/>
          </a:ln>
        </p:spPr>
      </p:pic>
      <p:grpSp>
        <p:nvGrpSpPr>
          <p:cNvPr id="476" name="Google Shape;476;p37"/>
          <p:cNvGrpSpPr/>
          <p:nvPr/>
        </p:nvGrpSpPr>
        <p:grpSpPr>
          <a:xfrm>
            <a:off x="8352142" y="35481"/>
            <a:ext cx="628451" cy="711913"/>
            <a:chOff x="6276025" y="3812400"/>
            <a:chExt cx="416800" cy="468025"/>
          </a:xfrm>
        </p:grpSpPr>
        <p:sp>
          <p:nvSpPr>
            <p:cNvPr id="477" name="Google Shape;477;p37"/>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 name="Google Shape;478;p37"/>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 name="Google Shape;479;p37"/>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 name="Google Shape;480;p37"/>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38"/>
          <p:cNvPicPr preferRelativeResize="0"/>
          <p:nvPr/>
        </p:nvPicPr>
        <p:blipFill rotWithShape="1">
          <a:blip r:embed="rId3">
            <a:alphaModFix/>
          </a:blip>
          <a:srcRect b="19555" l="83486" r="0" t="0"/>
          <a:stretch/>
        </p:blipFill>
        <p:spPr>
          <a:xfrm>
            <a:off x="7701498" y="3860352"/>
            <a:ext cx="684351" cy="557111"/>
          </a:xfrm>
          <a:prstGeom prst="rect">
            <a:avLst/>
          </a:prstGeom>
          <a:noFill/>
          <a:ln>
            <a:noFill/>
          </a:ln>
        </p:spPr>
      </p:pic>
      <p:sp>
        <p:nvSpPr>
          <p:cNvPr id="486" name="Google Shape;486;p38"/>
          <p:cNvSpPr txBox="1"/>
          <p:nvPr>
            <p:ph type="title"/>
          </p:nvPr>
        </p:nvSpPr>
        <p:spPr>
          <a:xfrm>
            <a:off x="720000" y="445025"/>
            <a:ext cx="586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 protocollo TCP/IP</a:t>
            </a:r>
            <a:endParaRPr/>
          </a:p>
        </p:txBody>
      </p:sp>
      <p:grpSp>
        <p:nvGrpSpPr>
          <p:cNvPr id="487" name="Google Shape;487;p38"/>
          <p:cNvGrpSpPr/>
          <p:nvPr/>
        </p:nvGrpSpPr>
        <p:grpSpPr>
          <a:xfrm>
            <a:off x="8352142" y="35481"/>
            <a:ext cx="628451" cy="711913"/>
            <a:chOff x="6276025" y="3812400"/>
            <a:chExt cx="416800" cy="468025"/>
          </a:xfrm>
        </p:grpSpPr>
        <p:sp>
          <p:nvSpPr>
            <p:cNvPr id="488" name="Google Shape;488;p38"/>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 name="Google Shape;489;p38"/>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 name="Google Shape;490;p38"/>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 name="Google Shape;491;p38"/>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492" name="Google Shape;492;p38"/>
          <p:cNvPicPr preferRelativeResize="0"/>
          <p:nvPr/>
        </p:nvPicPr>
        <p:blipFill>
          <a:blip r:embed="rId4">
            <a:alphaModFix/>
          </a:blip>
          <a:stretch>
            <a:fillRect/>
          </a:stretch>
        </p:blipFill>
        <p:spPr>
          <a:xfrm>
            <a:off x="2589133" y="1748162"/>
            <a:ext cx="5046509" cy="2412713"/>
          </a:xfrm>
          <a:prstGeom prst="rect">
            <a:avLst/>
          </a:prstGeom>
          <a:noFill/>
          <a:ln>
            <a:noFill/>
          </a:ln>
        </p:spPr>
      </p:pic>
      <p:pic>
        <p:nvPicPr>
          <p:cNvPr id="493" name="Google Shape;493;p38"/>
          <p:cNvPicPr preferRelativeResize="0"/>
          <p:nvPr/>
        </p:nvPicPr>
        <p:blipFill rotWithShape="1">
          <a:blip r:embed="rId5">
            <a:alphaModFix/>
          </a:blip>
          <a:srcRect b="20903" l="32016" r="14245" t="34477"/>
          <a:stretch/>
        </p:blipFill>
        <p:spPr>
          <a:xfrm>
            <a:off x="1553838" y="2805053"/>
            <a:ext cx="1222686" cy="471604"/>
          </a:xfrm>
          <a:prstGeom prst="rect">
            <a:avLst/>
          </a:prstGeom>
          <a:noFill/>
          <a:ln>
            <a:noFill/>
          </a:ln>
        </p:spPr>
      </p:pic>
      <p:pic>
        <p:nvPicPr>
          <p:cNvPr id="494" name="Google Shape;494;p38"/>
          <p:cNvPicPr preferRelativeResize="0"/>
          <p:nvPr/>
        </p:nvPicPr>
        <p:blipFill rotWithShape="1">
          <a:blip r:embed="rId6">
            <a:alphaModFix/>
          </a:blip>
          <a:srcRect b="0" l="22900" r="9086" t="25172"/>
          <a:stretch/>
        </p:blipFill>
        <p:spPr>
          <a:xfrm>
            <a:off x="2378097" y="1748164"/>
            <a:ext cx="1633442" cy="790943"/>
          </a:xfrm>
          <a:prstGeom prst="rect">
            <a:avLst/>
          </a:prstGeom>
          <a:noFill/>
          <a:ln>
            <a:noFill/>
          </a:ln>
        </p:spPr>
      </p:pic>
      <p:pic>
        <p:nvPicPr>
          <p:cNvPr id="495" name="Google Shape;495;p38"/>
          <p:cNvPicPr preferRelativeResize="0"/>
          <p:nvPr/>
        </p:nvPicPr>
        <p:blipFill rotWithShape="1">
          <a:blip r:embed="rId3">
            <a:alphaModFix/>
          </a:blip>
          <a:srcRect b="31903" l="0" r="40330" t="0"/>
          <a:stretch/>
        </p:blipFill>
        <p:spPr>
          <a:xfrm>
            <a:off x="612365" y="3903099"/>
            <a:ext cx="2472879" cy="471604"/>
          </a:xfrm>
          <a:prstGeom prst="rect">
            <a:avLst/>
          </a:prstGeom>
          <a:noFill/>
          <a:ln>
            <a:noFill/>
          </a:ln>
        </p:spPr>
      </p:pic>
      <p:sp>
        <p:nvSpPr>
          <p:cNvPr id="496" name="Google Shape;496;p38"/>
          <p:cNvSpPr/>
          <p:nvPr/>
        </p:nvSpPr>
        <p:spPr>
          <a:xfrm>
            <a:off x="4793950" y="1971275"/>
            <a:ext cx="1633500" cy="306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anjari"/>
                <a:ea typeface="Manjari"/>
                <a:cs typeface="Manjari"/>
                <a:sym typeface="Manjari"/>
              </a:rPr>
              <a:t>nudibranchi</a:t>
            </a:r>
            <a:endParaRPr>
              <a:solidFill>
                <a:schemeClr val="lt1"/>
              </a:solidFill>
              <a:latin typeface="Manjari"/>
              <a:ea typeface="Manjari"/>
              <a:cs typeface="Manjari"/>
              <a:sym typeface="Manjari"/>
            </a:endParaRPr>
          </a:p>
        </p:txBody>
      </p:sp>
      <p:sp>
        <p:nvSpPr>
          <p:cNvPr id="497" name="Google Shape;497;p38"/>
          <p:cNvSpPr/>
          <p:nvPr/>
        </p:nvSpPr>
        <p:spPr>
          <a:xfrm>
            <a:off x="4834705" y="2545770"/>
            <a:ext cx="1592700" cy="306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anjari"/>
                <a:ea typeface="Manjari"/>
                <a:cs typeface="Manjari"/>
                <a:sym typeface="Manjari"/>
              </a:rPr>
              <a:t>nudibranchi</a:t>
            </a:r>
            <a:endParaRPr>
              <a:solidFill>
                <a:schemeClr val="lt1"/>
              </a:solidFill>
              <a:latin typeface="Manjari"/>
              <a:ea typeface="Manjari"/>
              <a:cs typeface="Manjari"/>
              <a:sym typeface="Manjari"/>
            </a:endParaRPr>
          </a:p>
        </p:txBody>
      </p:sp>
      <p:sp>
        <p:nvSpPr>
          <p:cNvPr id="498" name="Google Shape;498;p38"/>
          <p:cNvSpPr/>
          <p:nvPr/>
        </p:nvSpPr>
        <p:spPr>
          <a:xfrm>
            <a:off x="4834705" y="3136739"/>
            <a:ext cx="1592700" cy="306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anjari"/>
                <a:ea typeface="Manjari"/>
                <a:cs typeface="Manjari"/>
                <a:sym typeface="Manjari"/>
              </a:rPr>
              <a:t>nudibranchi</a:t>
            </a:r>
            <a:endParaRPr>
              <a:solidFill>
                <a:schemeClr val="lt1"/>
              </a:solidFill>
              <a:latin typeface="Manjari"/>
              <a:ea typeface="Manjari"/>
              <a:cs typeface="Manjari"/>
              <a:sym typeface="Manjari"/>
            </a:endParaRPr>
          </a:p>
        </p:txBody>
      </p:sp>
      <p:sp>
        <p:nvSpPr>
          <p:cNvPr id="499" name="Google Shape;499;p38"/>
          <p:cNvSpPr/>
          <p:nvPr/>
        </p:nvSpPr>
        <p:spPr>
          <a:xfrm>
            <a:off x="4834705" y="3727579"/>
            <a:ext cx="1592700" cy="306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anjari"/>
                <a:ea typeface="Manjari"/>
                <a:cs typeface="Manjari"/>
                <a:sym typeface="Manjari"/>
              </a:rPr>
              <a:t>nudibranchi</a:t>
            </a:r>
            <a:endParaRPr>
              <a:solidFill>
                <a:schemeClr val="lt1"/>
              </a:solidFill>
              <a:latin typeface="Manjari"/>
              <a:ea typeface="Manjari"/>
              <a:cs typeface="Manjari"/>
              <a:sym typeface="Manjari"/>
            </a:endParaRPr>
          </a:p>
        </p:txBody>
      </p:sp>
      <p:sp>
        <p:nvSpPr>
          <p:cNvPr id="500" name="Google Shape;500;p38"/>
          <p:cNvSpPr/>
          <p:nvPr/>
        </p:nvSpPr>
        <p:spPr>
          <a:xfrm>
            <a:off x="4284863" y="2553327"/>
            <a:ext cx="510300" cy="306300"/>
          </a:xfrm>
          <a:prstGeom prst="rect">
            <a:avLst/>
          </a:prstGeom>
          <a:solidFill>
            <a:srgbClr val="FFE599"/>
          </a:solid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01" name="Google Shape;501;p38"/>
          <p:cNvSpPr/>
          <p:nvPr/>
        </p:nvSpPr>
        <p:spPr>
          <a:xfrm>
            <a:off x="4324142" y="3136739"/>
            <a:ext cx="510300" cy="306300"/>
          </a:xfrm>
          <a:prstGeom prst="rect">
            <a:avLst/>
          </a:prstGeom>
          <a:solidFill>
            <a:srgbClr val="FFF875">
              <a:alpha val="53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02" name="Google Shape;502;p38"/>
          <p:cNvSpPr/>
          <p:nvPr/>
        </p:nvSpPr>
        <p:spPr>
          <a:xfrm>
            <a:off x="4324142" y="3727594"/>
            <a:ext cx="510300" cy="306300"/>
          </a:xfrm>
          <a:prstGeom prst="rect">
            <a:avLst/>
          </a:prstGeom>
          <a:solidFill>
            <a:srgbClr val="FFF875">
              <a:alpha val="53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03" name="Google Shape;503;p38"/>
          <p:cNvSpPr/>
          <p:nvPr/>
        </p:nvSpPr>
        <p:spPr>
          <a:xfrm flipH="1" rot="10800000">
            <a:off x="2413531" y="1747829"/>
            <a:ext cx="1605000" cy="768600"/>
          </a:xfrm>
          <a:prstGeom prst="rect">
            <a:avLst/>
          </a:prstGeom>
          <a:solidFill>
            <a:srgbClr val="FFF875">
              <a:alpha val="53390"/>
            </a:srgbClr>
          </a:solid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04" name="Google Shape;504;p38"/>
          <p:cNvSpPr/>
          <p:nvPr/>
        </p:nvSpPr>
        <p:spPr>
          <a:xfrm>
            <a:off x="1553837" y="2761446"/>
            <a:ext cx="1222500" cy="557400"/>
          </a:xfrm>
          <a:prstGeom prst="rect">
            <a:avLst/>
          </a:prstGeom>
          <a:solidFill>
            <a:srgbClr val="FF8181">
              <a:alpha val="38010"/>
            </a:srgbClr>
          </a:solid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05" name="Google Shape;505;p38"/>
          <p:cNvSpPr/>
          <p:nvPr/>
        </p:nvSpPr>
        <p:spPr>
          <a:xfrm>
            <a:off x="3807937" y="3136739"/>
            <a:ext cx="510300" cy="306300"/>
          </a:xfrm>
          <a:prstGeom prst="rect">
            <a:avLst/>
          </a:prstGeom>
          <a:solidFill>
            <a:srgbClr val="F4CCC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06" name="Google Shape;506;p38"/>
          <p:cNvSpPr/>
          <p:nvPr/>
        </p:nvSpPr>
        <p:spPr>
          <a:xfrm>
            <a:off x="3807937" y="3729716"/>
            <a:ext cx="510300" cy="306300"/>
          </a:xfrm>
          <a:prstGeom prst="rect">
            <a:avLst/>
          </a:prstGeom>
          <a:solidFill>
            <a:srgbClr val="FF8181">
              <a:alpha val="651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07" name="Google Shape;507;p38"/>
          <p:cNvSpPr/>
          <p:nvPr/>
        </p:nvSpPr>
        <p:spPr>
          <a:xfrm>
            <a:off x="630567" y="3903104"/>
            <a:ext cx="2401800" cy="471600"/>
          </a:xfrm>
          <a:prstGeom prst="rect">
            <a:avLst/>
          </a:prstGeom>
          <a:solidFill>
            <a:srgbClr val="8DD66C">
              <a:alpha val="25790"/>
            </a:srgbClr>
          </a:solid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08" name="Google Shape;508;p38"/>
          <p:cNvSpPr/>
          <p:nvPr/>
        </p:nvSpPr>
        <p:spPr>
          <a:xfrm>
            <a:off x="7701497" y="3903108"/>
            <a:ext cx="684300" cy="471600"/>
          </a:xfrm>
          <a:prstGeom prst="rect">
            <a:avLst/>
          </a:prstGeom>
          <a:solidFill>
            <a:srgbClr val="8DD66C">
              <a:alpha val="25790"/>
            </a:srgbClr>
          </a:solid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Manjari"/>
              <a:ea typeface="Manjari"/>
              <a:cs typeface="Manjari"/>
              <a:sym typeface="Manjari"/>
            </a:endParaRPr>
          </a:p>
        </p:txBody>
      </p:sp>
      <p:sp>
        <p:nvSpPr>
          <p:cNvPr id="509" name="Google Shape;509;p38"/>
          <p:cNvSpPr/>
          <p:nvPr/>
        </p:nvSpPr>
        <p:spPr>
          <a:xfrm>
            <a:off x="3291731" y="3729710"/>
            <a:ext cx="510300" cy="306300"/>
          </a:xfrm>
          <a:prstGeom prst="rect">
            <a:avLst/>
          </a:prstGeom>
          <a:solidFill>
            <a:srgbClr val="B6D7A8"/>
          </a:solid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10" name="Google Shape;510;p38"/>
          <p:cNvSpPr/>
          <p:nvPr/>
        </p:nvSpPr>
        <p:spPr>
          <a:xfrm>
            <a:off x="6427533" y="3727710"/>
            <a:ext cx="112800" cy="306300"/>
          </a:xfrm>
          <a:prstGeom prst="rect">
            <a:avLst/>
          </a:prstGeom>
          <a:solidFill>
            <a:srgbClr val="8DD66C">
              <a:alpha val="53390"/>
            </a:srgbClr>
          </a:solid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Manjari"/>
              <a:ea typeface="Manjari"/>
              <a:cs typeface="Manjari"/>
              <a:sym typeface="Manjari"/>
            </a:endParaRPr>
          </a:p>
        </p:txBody>
      </p:sp>
      <p:cxnSp>
        <p:nvCxnSpPr>
          <p:cNvPr id="511" name="Google Shape;511;p38"/>
          <p:cNvCxnSpPr>
            <a:stCxn id="503" idx="3"/>
            <a:endCxn id="500" idx="1"/>
          </p:cNvCxnSpPr>
          <p:nvPr/>
        </p:nvCxnSpPr>
        <p:spPr>
          <a:xfrm>
            <a:off x="4018531" y="2132129"/>
            <a:ext cx="266400" cy="574200"/>
          </a:xfrm>
          <a:prstGeom prst="straightConnector1">
            <a:avLst/>
          </a:prstGeom>
          <a:noFill/>
          <a:ln cap="flat" cmpd="sng" w="38100">
            <a:solidFill>
              <a:srgbClr val="FFC800"/>
            </a:solidFill>
            <a:prstDash val="solid"/>
            <a:round/>
            <a:headEnd len="med" w="med" type="none"/>
            <a:tailEnd len="med" w="med" type="none"/>
          </a:ln>
        </p:spPr>
      </p:cxnSp>
      <p:cxnSp>
        <p:nvCxnSpPr>
          <p:cNvPr id="512" name="Google Shape;512;p38"/>
          <p:cNvCxnSpPr>
            <a:stCxn id="504" idx="3"/>
            <a:endCxn id="505" idx="1"/>
          </p:cNvCxnSpPr>
          <p:nvPr/>
        </p:nvCxnSpPr>
        <p:spPr>
          <a:xfrm>
            <a:off x="2776337" y="3040146"/>
            <a:ext cx="1031700" cy="249600"/>
          </a:xfrm>
          <a:prstGeom prst="straightConnector1">
            <a:avLst/>
          </a:prstGeom>
          <a:noFill/>
          <a:ln cap="flat" cmpd="sng" w="38100">
            <a:solidFill>
              <a:srgbClr val="CC0000"/>
            </a:solidFill>
            <a:prstDash val="solid"/>
            <a:round/>
            <a:headEnd len="med" w="med" type="none"/>
            <a:tailEnd len="med" w="med" type="none"/>
          </a:ln>
        </p:spPr>
      </p:cxnSp>
      <p:cxnSp>
        <p:nvCxnSpPr>
          <p:cNvPr id="513" name="Google Shape;513;p38"/>
          <p:cNvCxnSpPr>
            <a:stCxn id="509" idx="2"/>
            <a:endCxn id="507" idx="3"/>
          </p:cNvCxnSpPr>
          <p:nvPr/>
        </p:nvCxnSpPr>
        <p:spPr>
          <a:xfrm flipH="1">
            <a:off x="3032381" y="4036010"/>
            <a:ext cx="514500" cy="102900"/>
          </a:xfrm>
          <a:prstGeom prst="straightConnector1">
            <a:avLst/>
          </a:prstGeom>
          <a:noFill/>
          <a:ln cap="flat" cmpd="sng" w="38100">
            <a:solidFill>
              <a:srgbClr val="38761D"/>
            </a:solidFill>
            <a:prstDash val="solid"/>
            <a:round/>
            <a:headEnd len="med" w="med" type="none"/>
            <a:tailEnd len="med" w="med" type="none"/>
          </a:ln>
        </p:spPr>
      </p:cxnSp>
      <p:cxnSp>
        <p:nvCxnSpPr>
          <p:cNvPr id="514" name="Google Shape;514;p38"/>
          <p:cNvCxnSpPr>
            <a:stCxn id="510" idx="2"/>
            <a:endCxn id="508" idx="1"/>
          </p:cNvCxnSpPr>
          <p:nvPr/>
        </p:nvCxnSpPr>
        <p:spPr>
          <a:xfrm>
            <a:off x="6483933" y="4034010"/>
            <a:ext cx="1217700" cy="105000"/>
          </a:xfrm>
          <a:prstGeom prst="straightConnector1">
            <a:avLst/>
          </a:prstGeom>
          <a:noFill/>
          <a:ln cap="flat" cmpd="sng" w="38100">
            <a:solidFill>
              <a:srgbClr val="38761D"/>
            </a:solidFill>
            <a:prstDash val="solid"/>
            <a:round/>
            <a:headEnd len="med" w="med" type="none"/>
            <a:tailEnd len="med" w="med" type="none"/>
          </a:ln>
        </p:spPr>
      </p:cxnSp>
      <p:pic>
        <p:nvPicPr>
          <p:cNvPr id="515" name="Google Shape;515;p38"/>
          <p:cNvPicPr preferRelativeResize="0"/>
          <p:nvPr/>
        </p:nvPicPr>
        <p:blipFill rotWithShape="1">
          <a:blip r:embed="rId6">
            <a:alphaModFix/>
          </a:blip>
          <a:srcRect b="0" l="22900" r="9086" t="25172"/>
          <a:stretch/>
        </p:blipFill>
        <p:spPr>
          <a:xfrm>
            <a:off x="4305471" y="2558570"/>
            <a:ext cx="508669" cy="294862"/>
          </a:xfrm>
          <a:prstGeom prst="rect">
            <a:avLst/>
          </a:prstGeom>
          <a:noFill/>
          <a:ln>
            <a:noFill/>
          </a:ln>
        </p:spPr>
      </p:pic>
      <p:sp>
        <p:nvSpPr>
          <p:cNvPr id="516" name="Google Shape;516;p38"/>
          <p:cNvSpPr/>
          <p:nvPr/>
        </p:nvSpPr>
        <p:spPr>
          <a:xfrm flipH="1" rot="10800000">
            <a:off x="4290136" y="2558353"/>
            <a:ext cx="499800" cy="286500"/>
          </a:xfrm>
          <a:prstGeom prst="rect">
            <a:avLst/>
          </a:prstGeom>
          <a:solidFill>
            <a:srgbClr val="FFF875">
              <a:alpha val="53390"/>
            </a:srgbClr>
          </a:solid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pic>
        <p:nvPicPr>
          <p:cNvPr id="517" name="Google Shape;517;p38"/>
          <p:cNvPicPr preferRelativeResize="0"/>
          <p:nvPr/>
        </p:nvPicPr>
        <p:blipFill rotWithShape="1">
          <a:blip r:embed="rId6">
            <a:alphaModFix/>
          </a:blip>
          <a:srcRect b="0" l="22900" r="9086" t="25172"/>
          <a:stretch/>
        </p:blipFill>
        <p:spPr>
          <a:xfrm>
            <a:off x="4324166" y="3146327"/>
            <a:ext cx="508669" cy="294862"/>
          </a:xfrm>
          <a:prstGeom prst="rect">
            <a:avLst/>
          </a:prstGeom>
          <a:noFill/>
          <a:ln>
            <a:noFill/>
          </a:ln>
        </p:spPr>
      </p:pic>
      <p:sp>
        <p:nvSpPr>
          <p:cNvPr id="518" name="Google Shape;518;p38"/>
          <p:cNvSpPr/>
          <p:nvPr/>
        </p:nvSpPr>
        <p:spPr>
          <a:xfrm flipH="1" rot="10800000">
            <a:off x="4335200" y="3146235"/>
            <a:ext cx="499800" cy="286500"/>
          </a:xfrm>
          <a:prstGeom prst="rect">
            <a:avLst/>
          </a:prstGeom>
          <a:solidFill>
            <a:srgbClr val="FFF875">
              <a:alpha val="53390"/>
            </a:srgbClr>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pic>
        <p:nvPicPr>
          <p:cNvPr id="519" name="Google Shape;519;p38"/>
          <p:cNvPicPr preferRelativeResize="0"/>
          <p:nvPr/>
        </p:nvPicPr>
        <p:blipFill rotWithShape="1">
          <a:blip r:embed="rId6">
            <a:alphaModFix/>
          </a:blip>
          <a:srcRect b="0" l="22900" r="9086" t="25172"/>
          <a:stretch/>
        </p:blipFill>
        <p:spPr>
          <a:xfrm>
            <a:off x="4324142" y="3730360"/>
            <a:ext cx="508669" cy="294862"/>
          </a:xfrm>
          <a:prstGeom prst="rect">
            <a:avLst/>
          </a:prstGeom>
          <a:noFill/>
          <a:ln>
            <a:noFill/>
          </a:ln>
        </p:spPr>
      </p:pic>
      <p:sp>
        <p:nvSpPr>
          <p:cNvPr id="520" name="Google Shape;520;p38"/>
          <p:cNvSpPr/>
          <p:nvPr/>
        </p:nvSpPr>
        <p:spPr>
          <a:xfrm flipH="1" rot="10800000">
            <a:off x="4335176" y="3730268"/>
            <a:ext cx="499800" cy="286500"/>
          </a:xfrm>
          <a:prstGeom prst="rect">
            <a:avLst/>
          </a:prstGeom>
          <a:solidFill>
            <a:srgbClr val="FFF875">
              <a:alpha val="53390"/>
            </a:srgbClr>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pic>
        <p:nvPicPr>
          <p:cNvPr id="521" name="Google Shape;521;p38"/>
          <p:cNvPicPr preferRelativeResize="0"/>
          <p:nvPr/>
        </p:nvPicPr>
        <p:blipFill rotWithShape="1">
          <a:blip r:embed="rId5">
            <a:alphaModFix/>
          </a:blip>
          <a:srcRect b="20903" l="32016" r="14245" t="34477"/>
          <a:stretch/>
        </p:blipFill>
        <p:spPr>
          <a:xfrm>
            <a:off x="3802441" y="3179365"/>
            <a:ext cx="519771" cy="235783"/>
          </a:xfrm>
          <a:prstGeom prst="rect">
            <a:avLst/>
          </a:prstGeom>
          <a:noFill/>
          <a:ln>
            <a:noFill/>
          </a:ln>
        </p:spPr>
      </p:pic>
      <p:sp>
        <p:nvSpPr>
          <p:cNvPr id="522" name="Google Shape;522;p38"/>
          <p:cNvSpPr/>
          <p:nvPr/>
        </p:nvSpPr>
        <p:spPr>
          <a:xfrm>
            <a:off x="3802440" y="3134435"/>
            <a:ext cx="519900" cy="305700"/>
          </a:xfrm>
          <a:prstGeom prst="rect">
            <a:avLst/>
          </a:prstGeom>
          <a:solidFill>
            <a:srgbClr val="FF8181">
              <a:alpha val="38010"/>
            </a:srgbClr>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pic>
        <p:nvPicPr>
          <p:cNvPr id="523" name="Google Shape;523;p38"/>
          <p:cNvPicPr preferRelativeResize="0"/>
          <p:nvPr/>
        </p:nvPicPr>
        <p:blipFill rotWithShape="1">
          <a:blip r:embed="rId5">
            <a:alphaModFix/>
          </a:blip>
          <a:srcRect b="20903" l="32016" r="14245" t="34477"/>
          <a:stretch/>
        </p:blipFill>
        <p:spPr>
          <a:xfrm>
            <a:off x="3808922" y="3751505"/>
            <a:ext cx="519771" cy="235783"/>
          </a:xfrm>
          <a:prstGeom prst="rect">
            <a:avLst/>
          </a:prstGeom>
          <a:noFill/>
          <a:ln>
            <a:noFill/>
          </a:ln>
        </p:spPr>
      </p:pic>
      <p:sp>
        <p:nvSpPr>
          <p:cNvPr id="524" name="Google Shape;524;p38"/>
          <p:cNvSpPr/>
          <p:nvPr/>
        </p:nvSpPr>
        <p:spPr>
          <a:xfrm>
            <a:off x="3808921" y="3729704"/>
            <a:ext cx="519900" cy="278400"/>
          </a:xfrm>
          <a:prstGeom prst="rect">
            <a:avLst/>
          </a:prstGeom>
          <a:solidFill>
            <a:srgbClr val="FF8181">
              <a:alpha val="38010"/>
            </a:srgbClr>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pic>
        <p:nvPicPr>
          <p:cNvPr id="525" name="Google Shape;525;p38"/>
          <p:cNvPicPr preferRelativeResize="0"/>
          <p:nvPr/>
        </p:nvPicPr>
        <p:blipFill>
          <a:blip r:embed="rId7">
            <a:alphaModFix/>
          </a:blip>
          <a:stretch>
            <a:fillRect/>
          </a:stretch>
        </p:blipFill>
        <p:spPr>
          <a:xfrm>
            <a:off x="4889031" y="2006338"/>
            <a:ext cx="239321" cy="235802"/>
          </a:xfrm>
          <a:prstGeom prst="rect">
            <a:avLst/>
          </a:prstGeom>
          <a:noFill/>
          <a:ln>
            <a:noFill/>
          </a:ln>
        </p:spPr>
      </p:pic>
      <p:pic>
        <p:nvPicPr>
          <p:cNvPr id="526" name="Google Shape;526;p38"/>
          <p:cNvPicPr preferRelativeResize="0"/>
          <p:nvPr/>
        </p:nvPicPr>
        <p:blipFill>
          <a:blip r:embed="rId7">
            <a:alphaModFix/>
          </a:blip>
          <a:stretch>
            <a:fillRect/>
          </a:stretch>
        </p:blipFill>
        <p:spPr>
          <a:xfrm>
            <a:off x="4889031" y="2589326"/>
            <a:ext cx="239321" cy="235802"/>
          </a:xfrm>
          <a:prstGeom prst="rect">
            <a:avLst/>
          </a:prstGeom>
          <a:noFill/>
          <a:ln>
            <a:noFill/>
          </a:ln>
        </p:spPr>
      </p:pic>
      <p:pic>
        <p:nvPicPr>
          <p:cNvPr id="527" name="Google Shape;527;p38"/>
          <p:cNvPicPr preferRelativeResize="0"/>
          <p:nvPr/>
        </p:nvPicPr>
        <p:blipFill>
          <a:blip r:embed="rId7">
            <a:alphaModFix/>
          </a:blip>
          <a:stretch>
            <a:fillRect/>
          </a:stretch>
        </p:blipFill>
        <p:spPr>
          <a:xfrm>
            <a:off x="4889031" y="3168003"/>
            <a:ext cx="239321" cy="235802"/>
          </a:xfrm>
          <a:prstGeom prst="rect">
            <a:avLst/>
          </a:prstGeom>
          <a:noFill/>
          <a:ln>
            <a:noFill/>
          </a:ln>
        </p:spPr>
      </p:pic>
      <p:pic>
        <p:nvPicPr>
          <p:cNvPr id="528" name="Google Shape;528;p38"/>
          <p:cNvPicPr preferRelativeResize="0"/>
          <p:nvPr/>
        </p:nvPicPr>
        <p:blipFill>
          <a:blip r:embed="rId7">
            <a:alphaModFix/>
          </a:blip>
          <a:stretch>
            <a:fillRect/>
          </a:stretch>
        </p:blipFill>
        <p:spPr>
          <a:xfrm>
            <a:off x="4889031" y="3765016"/>
            <a:ext cx="239321" cy="235802"/>
          </a:xfrm>
          <a:prstGeom prst="rect">
            <a:avLst/>
          </a:prstGeom>
          <a:noFill/>
          <a:ln>
            <a:noFill/>
          </a:ln>
        </p:spPr>
      </p:pic>
      <p:pic>
        <p:nvPicPr>
          <p:cNvPr id="529" name="Google Shape;529;p38"/>
          <p:cNvPicPr preferRelativeResize="0"/>
          <p:nvPr/>
        </p:nvPicPr>
        <p:blipFill>
          <a:blip r:embed="rId7">
            <a:alphaModFix/>
          </a:blip>
          <a:stretch>
            <a:fillRect/>
          </a:stretch>
        </p:blipFill>
        <p:spPr>
          <a:xfrm>
            <a:off x="6126235" y="2001038"/>
            <a:ext cx="239321" cy="235802"/>
          </a:xfrm>
          <a:prstGeom prst="rect">
            <a:avLst/>
          </a:prstGeom>
          <a:noFill/>
          <a:ln>
            <a:noFill/>
          </a:ln>
        </p:spPr>
      </p:pic>
      <p:pic>
        <p:nvPicPr>
          <p:cNvPr id="530" name="Google Shape;530;p38"/>
          <p:cNvPicPr preferRelativeResize="0"/>
          <p:nvPr/>
        </p:nvPicPr>
        <p:blipFill>
          <a:blip r:embed="rId7">
            <a:alphaModFix/>
          </a:blip>
          <a:stretch>
            <a:fillRect/>
          </a:stretch>
        </p:blipFill>
        <p:spPr>
          <a:xfrm>
            <a:off x="6126235" y="2584026"/>
            <a:ext cx="239321" cy="235802"/>
          </a:xfrm>
          <a:prstGeom prst="rect">
            <a:avLst/>
          </a:prstGeom>
          <a:noFill/>
          <a:ln>
            <a:noFill/>
          </a:ln>
        </p:spPr>
      </p:pic>
      <p:pic>
        <p:nvPicPr>
          <p:cNvPr id="531" name="Google Shape;531;p38"/>
          <p:cNvPicPr preferRelativeResize="0"/>
          <p:nvPr/>
        </p:nvPicPr>
        <p:blipFill>
          <a:blip r:embed="rId7">
            <a:alphaModFix/>
          </a:blip>
          <a:stretch>
            <a:fillRect/>
          </a:stretch>
        </p:blipFill>
        <p:spPr>
          <a:xfrm>
            <a:off x="6126235" y="3162703"/>
            <a:ext cx="239321" cy="235802"/>
          </a:xfrm>
          <a:prstGeom prst="rect">
            <a:avLst/>
          </a:prstGeom>
          <a:noFill/>
          <a:ln>
            <a:noFill/>
          </a:ln>
        </p:spPr>
      </p:pic>
      <p:pic>
        <p:nvPicPr>
          <p:cNvPr id="532" name="Google Shape;532;p38"/>
          <p:cNvPicPr preferRelativeResize="0"/>
          <p:nvPr/>
        </p:nvPicPr>
        <p:blipFill>
          <a:blip r:embed="rId7">
            <a:alphaModFix/>
          </a:blip>
          <a:stretch>
            <a:fillRect/>
          </a:stretch>
        </p:blipFill>
        <p:spPr>
          <a:xfrm>
            <a:off x="6126235" y="3759716"/>
            <a:ext cx="239321" cy="235802"/>
          </a:xfrm>
          <a:prstGeom prst="rect">
            <a:avLst/>
          </a:prstGeom>
          <a:noFill/>
          <a:ln>
            <a:noFill/>
          </a:ln>
        </p:spPr>
      </p:pic>
      <p:sp>
        <p:nvSpPr>
          <p:cNvPr id="533" name="Google Shape;533;p38"/>
          <p:cNvSpPr txBox="1"/>
          <p:nvPr/>
        </p:nvSpPr>
        <p:spPr>
          <a:xfrm>
            <a:off x="805147" y="1141475"/>
            <a:ext cx="76809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500">
                <a:solidFill>
                  <a:schemeClr val="dk2"/>
                </a:solidFill>
                <a:highlight>
                  <a:schemeClr val="lt2"/>
                </a:highlight>
                <a:latin typeface="Manjari"/>
                <a:ea typeface="Manjari"/>
                <a:cs typeface="Manjari"/>
                <a:sym typeface="Manjari"/>
              </a:rPr>
              <a:t>Voglio inviare il messaggio                                    a un altro pc sulla rete:</a:t>
            </a:r>
            <a:endParaRPr sz="1500">
              <a:solidFill>
                <a:schemeClr val="dk2"/>
              </a:solidFill>
              <a:highlight>
                <a:schemeClr val="lt2"/>
              </a:highlight>
              <a:latin typeface="Manjari"/>
              <a:ea typeface="Manjari"/>
              <a:cs typeface="Manjari"/>
              <a:sym typeface="Manjari"/>
            </a:endParaRPr>
          </a:p>
        </p:txBody>
      </p:sp>
      <p:sp>
        <p:nvSpPr>
          <p:cNvPr id="534" name="Google Shape;534;p38"/>
          <p:cNvSpPr/>
          <p:nvPr/>
        </p:nvSpPr>
        <p:spPr>
          <a:xfrm>
            <a:off x="3291790" y="1191713"/>
            <a:ext cx="1471500" cy="315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anjari"/>
                <a:ea typeface="Manjari"/>
                <a:cs typeface="Manjari"/>
                <a:sym typeface="Manjari"/>
              </a:rPr>
              <a:t>nudibranchi</a:t>
            </a:r>
            <a:endParaRPr>
              <a:solidFill>
                <a:schemeClr val="lt1"/>
              </a:solidFill>
              <a:latin typeface="Manjari"/>
              <a:ea typeface="Manjari"/>
              <a:cs typeface="Manjari"/>
              <a:sym typeface="Manjari"/>
            </a:endParaRPr>
          </a:p>
        </p:txBody>
      </p:sp>
      <p:pic>
        <p:nvPicPr>
          <p:cNvPr id="535" name="Google Shape;535;p38"/>
          <p:cNvPicPr preferRelativeResize="0"/>
          <p:nvPr/>
        </p:nvPicPr>
        <p:blipFill>
          <a:blip r:embed="rId7">
            <a:alphaModFix/>
          </a:blip>
          <a:stretch>
            <a:fillRect/>
          </a:stretch>
        </p:blipFill>
        <p:spPr>
          <a:xfrm>
            <a:off x="3341979" y="1227748"/>
            <a:ext cx="221096" cy="242400"/>
          </a:xfrm>
          <a:prstGeom prst="rect">
            <a:avLst/>
          </a:prstGeom>
          <a:noFill/>
          <a:ln>
            <a:noFill/>
          </a:ln>
        </p:spPr>
      </p:pic>
      <p:pic>
        <p:nvPicPr>
          <p:cNvPr id="536" name="Google Shape;536;p38"/>
          <p:cNvPicPr preferRelativeResize="0"/>
          <p:nvPr/>
        </p:nvPicPr>
        <p:blipFill>
          <a:blip r:embed="rId7">
            <a:alphaModFix/>
          </a:blip>
          <a:stretch>
            <a:fillRect/>
          </a:stretch>
        </p:blipFill>
        <p:spPr>
          <a:xfrm>
            <a:off x="4484968" y="1222300"/>
            <a:ext cx="221096" cy="242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9"/>
          <p:cNvSpPr txBox="1"/>
          <p:nvPr>
            <p:ph idx="1" type="body"/>
          </p:nvPr>
        </p:nvSpPr>
        <p:spPr>
          <a:xfrm>
            <a:off x="720000" y="1246850"/>
            <a:ext cx="4862700" cy="36330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500">
                <a:solidFill>
                  <a:schemeClr val="dk2"/>
                </a:solidFill>
              </a:rPr>
              <a:t>La rete locale è, per esempio, il Wi-fi a cui vi collegate per poter accedere a Internet.</a:t>
            </a:r>
            <a:endParaRPr sz="1500">
              <a:solidFill>
                <a:schemeClr val="dk2"/>
              </a:solidFill>
            </a:endParaRPr>
          </a:p>
          <a:p>
            <a:pPr indent="0" lvl="0" marL="0" rtl="0" algn="l">
              <a:lnSpc>
                <a:spcPct val="115000"/>
              </a:lnSpc>
              <a:spcBef>
                <a:spcPts val="1000"/>
              </a:spcBef>
              <a:spcAft>
                <a:spcPts val="0"/>
              </a:spcAft>
              <a:buNone/>
            </a:pPr>
            <a:r>
              <a:rPr lang="en" sz="1500">
                <a:solidFill>
                  <a:schemeClr val="dk2"/>
                </a:solidFill>
              </a:rPr>
              <a:t>Distinguiamo:</a:t>
            </a:r>
            <a:endParaRPr sz="1500">
              <a:solidFill>
                <a:schemeClr val="dk2"/>
              </a:solidFill>
            </a:endParaRPr>
          </a:p>
          <a:p>
            <a:pPr indent="-323850" lvl="0" marL="457200" rtl="0" algn="l">
              <a:lnSpc>
                <a:spcPct val="115000"/>
              </a:lnSpc>
              <a:spcBef>
                <a:spcPts val="1000"/>
              </a:spcBef>
              <a:spcAft>
                <a:spcPts val="0"/>
              </a:spcAft>
              <a:buClr>
                <a:schemeClr val="dk2"/>
              </a:buClr>
              <a:buSzPts val="1500"/>
              <a:buChar char="●"/>
            </a:pPr>
            <a:r>
              <a:rPr b="1" lang="en" sz="1500">
                <a:solidFill>
                  <a:schemeClr val="dk2"/>
                </a:solidFill>
                <a:highlight>
                  <a:schemeClr val="lt2"/>
                </a:highlight>
              </a:rPr>
              <a:t>LAN (Local Area network)</a:t>
            </a:r>
            <a:r>
              <a:rPr lang="en" sz="1500">
                <a:solidFill>
                  <a:schemeClr val="dk2"/>
                </a:solidFill>
                <a:highlight>
                  <a:schemeClr val="lt2"/>
                </a:highlight>
              </a:rPr>
              <a:t>:</a:t>
            </a:r>
            <a:r>
              <a:rPr lang="en" sz="1500">
                <a:solidFill>
                  <a:schemeClr val="dk2"/>
                </a:solidFill>
              </a:rPr>
              <a:t> è una rete locale, solitamente di piccole dimensioni, che connette PC che si trovano un uno stabile attraverso cavi dedicati. Permette di collegarsi a tutti i computer connessi alla LAN e a internet.</a:t>
            </a:r>
            <a:endParaRPr sz="1500">
              <a:solidFill>
                <a:schemeClr val="dk2"/>
              </a:solidFill>
            </a:endParaRPr>
          </a:p>
          <a:p>
            <a:pPr indent="-323850" lvl="0" marL="457200" rtl="0" algn="l">
              <a:lnSpc>
                <a:spcPct val="115000"/>
              </a:lnSpc>
              <a:spcBef>
                <a:spcPts val="1000"/>
              </a:spcBef>
              <a:spcAft>
                <a:spcPts val="1000"/>
              </a:spcAft>
              <a:buClr>
                <a:schemeClr val="dk2"/>
              </a:buClr>
              <a:buSzPts val="1500"/>
              <a:buChar char="●"/>
            </a:pPr>
            <a:r>
              <a:rPr b="1" lang="en" sz="1500">
                <a:solidFill>
                  <a:schemeClr val="dk2"/>
                </a:solidFill>
                <a:highlight>
                  <a:schemeClr val="lt2"/>
                </a:highlight>
              </a:rPr>
              <a:t>WLAN (Wireless Local Area Network)</a:t>
            </a:r>
            <a:r>
              <a:rPr lang="en" sz="1500">
                <a:solidFill>
                  <a:schemeClr val="dk2"/>
                </a:solidFill>
                <a:highlight>
                  <a:schemeClr val="lt2"/>
                </a:highlight>
              </a:rPr>
              <a:t>:</a:t>
            </a:r>
            <a:r>
              <a:rPr lang="en" sz="1500">
                <a:solidFill>
                  <a:schemeClr val="dk2"/>
                </a:solidFill>
              </a:rPr>
              <a:t> è come la LAN, ma i computer sono connessi attraverso il Wi-fi anziché cavi fisici.</a:t>
            </a:r>
            <a:endParaRPr sz="1500">
              <a:solidFill>
                <a:schemeClr val="dk2"/>
              </a:solidFill>
            </a:endParaRPr>
          </a:p>
        </p:txBody>
      </p:sp>
      <p:sp>
        <p:nvSpPr>
          <p:cNvPr id="542" name="Google Shape;542;p39"/>
          <p:cNvSpPr txBox="1"/>
          <p:nvPr>
            <p:ph type="title"/>
          </p:nvPr>
        </p:nvSpPr>
        <p:spPr>
          <a:xfrm>
            <a:off x="720000" y="445025"/>
            <a:ext cx="586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Tipi di rete locale</a:t>
            </a:r>
            <a:endParaRPr/>
          </a:p>
        </p:txBody>
      </p:sp>
      <p:pic>
        <p:nvPicPr>
          <p:cNvPr id="543" name="Google Shape;543;p39"/>
          <p:cNvPicPr preferRelativeResize="0"/>
          <p:nvPr/>
        </p:nvPicPr>
        <p:blipFill>
          <a:blip r:embed="rId3">
            <a:alphaModFix/>
          </a:blip>
          <a:stretch>
            <a:fillRect/>
          </a:stretch>
        </p:blipFill>
        <p:spPr>
          <a:xfrm>
            <a:off x="5463075" y="1148100"/>
            <a:ext cx="3456000" cy="3456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Hyperglycemia in an Elderly Patient Clinical Case by Slidesgo">
  <a:themeElements>
    <a:clrScheme name="Simple Light">
      <a:dk1>
        <a:srgbClr val="9999FF"/>
      </a:dk1>
      <a:lt1>
        <a:srgbClr val="FFFFFF"/>
      </a:lt1>
      <a:dk2>
        <a:srgbClr val="191919"/>
      </a:dk2>
      <a:lt2>
        <a:srgbClr val="EBEB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